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handoutMasterIdLst>
    <p:handoutMasterId r:id="rId42"/>
  </p:handoutMasterIdLst>
  <p:sldIdLst>
    <p:sldId id="334" r:id="rId3"/>
    <p:sldId id="257" r:id="rId4"/>
    <p:sldId id="295" r:id="rId6"/>
    <p:sldId id="290" r:id="rId7"/>
    <p:sldId id="292" r:id="rId8"/>
    <p:sldId id="259" r:id="rId9"/>
    <p:sldId id="293" r:id="rId10"/>
    <p:sldId id="261" r:id="rId11"/>
    <p:sldId id="262" r:id="rId12"/>
    <p:sldId id="296" r:id="rId13"/>
    <p:sldId id="265" r:id="rId14"/>
    <p:sldId id="263" r:id="rId15"/>
    <p:sldId id="294" r:id="rId16"/>
    <p:sldId id="297" r:id="rId17"/>
    <p:sldId id="284" r:id="rId18"/>
    <p:sldId id="285" r:id="rId19"/>
    <p:sldId id="367" r:id="rId20"/>
    <p:sldId id="366" r:id="rId21"/>
    <p:sldId id="368" r:id="rId22"/>
    <p:sldId id="369" r:id="rId23"/>
    <p:sldId id="372" r:id="rId24"/>
    <p:sldId id="370" r:id="rId25"/>
    <p:sldId id="298" r:id="rId26"/>
    <p:sldId id="267" r:id="rId27"/>
    <p:sldId id="269" r:id="rId28"/>
    <p:sldId id="271" r:id="rId29"/>
    <p:sldId id="272" r:id="rId30"/>
    <p:sldId id="273" r:id="rId31"/>
    <p:sldId id="274" r:id="rId32"/>
    <p:sldId id="275" r:id="rId33"/>
    <p:sldId id="276" r:id="rId34"/>
    <p:sldId id="299" r:id="rId35"/>
    <p:sldId id="278" r:id="rId36"/>
    <p:sldId id="279" r:id="rId37"/>
    <p:sldId id="280" r:id="rId38"/>
    <p:sldId id="287" r:id="rId39"/>
    <p:sldId id="289" r:id="rId40"/>
    <p:sldId id="335" r:id="rId41"/>
  </p:sldIdLst>
  <p:sldSz cx="9144000" cy="5143500" type="screen16x9"/>
  <p:notesSz cx="6858000" cy="9144000"/>
  <p:embeddedFontLst>
    <p:embeddedFont>
      <p:font typeface="微软雅黑" panose="020B0503020204020204" pitchFamily="34" charset="-122"/>
      <p:regular r:id="rId47"/>
    </p:embeddedFont>
    <p:embeddedFont>
      <p:font typeface="Calibri" panose="020F0502020204030204" pitchFamily="34" charset="0"/>
      <p:regular r:id="rId48"/>
      <p:bold r:id="rId49"/>
      <p:italic r:id="rId50"/>
      <p:boldItalic r:id="rId51"/>
    </p:embeddedFont>
    <p:embeddedFont>
      <p:font typeface="Franklin Gothic Medium" panose="020B0603020102020204" charset="0"/>
      <p:regular r:id="rId52"/>
      <p:italic r:id="rId53"/>
    </p:embeddedFont>
    <p:embeddedFont>
      <p:font typeface="Impact" panose="020B0806030902050204" pitchFamily="34" charset="0"/>
      <p:regular r:id="rId54"/>
    </p:embeddedFont>
    <p:embeddedFont>
      <p:font typeface="华文琥珀" panose="02010800040101010101" charset="-122"/>
      <p:regular r:id="rId55"/>
    </p:embeddedFont>
    <p:embeddedFont>
      <p:font typeface="华文中宋" panose="02010600040101010101" charset="-122"/>
      <p:regular r:id="rId56"/>
    </p:embeddedFont>
    <p:embeddedFont>
      <p:font typeface="华文彩云" panose="02010800040101010101" charset="-122"/>
      <p:regular r:id="rId57"/>
    </p:embeddedFont>
  </p:embeddedFontLst>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1" userDrawn="1">
          <p15:clr>
            <a:srgbClr val="A4A3A4"/>
          </p15:clr>
        </p15:guide>
        <p15:guide id="2" pos="284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87D6"/>
    <a:srgbClr val="F8F8F8"/>
    <a:srgbClr val="F9F9F9"/>
    <a:srgbClr val="F5F5F5"/>
    <a:srgbClr val="F2F2F2"/>
    <a:srgbClr val="7BAA3C"/>
    <a:srgbClr val="64A640"/>
    <a:srgbClr val="1A3F6C"/>
    <a:srgbClr val="0E22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21" autoAdjust="0"/>
    <p:restoredTop sz="94660"/>
  </p:normalViewPr>
  <p:slideViewPr>
    <p:cSldViewPr snapToGrid="0" showGuides="1">
      <p:cViewPr varScale="1">
        <p:scale>
          <a:sx n="71" d="100"/>
          <a:sy n="71" d="100"/>
        </p:scale>
        <p:origin x="732" y="60"/>
      </p:cViewPr>
      <p:guideLst>
        <p:guide orient="horz" pos="1621"/>
        <p:guide pos="2845"/>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8" Type="http://schemas.openxmlformats.org/officeDocument/2006/relationships/tags" Target="tags/tag28.xml"/><Relationship Id="rId57" Type="http://schemas.openxmlformats.org/officeDocument/2006/relationships/font" Target="fonts/font11.fntdata"/><Relationship Id="rId56" Type="http://schemas.openxmlformats.org/officeDocument/2006/relationships/font" Target="fonts/font10.fntdata"/><Relationship Id="rId55" Type="http://schemas.openxmlformats.org/officeDocument/2006/relationships/font" Target="fonts/font9.fntdata"/><Relationship Id="rId54" Type="http://schemas.openxmlformats.org/officeDocument/2006/relationships/font" Target="fonts/font8.fntdata"/><Relationship Id="rId53" Type="http://schemas.openxmlformats.org/officeDocument/2006/relationships/font" Target="fonts/font7.fntdata"/><Relationship Id="rId52" Type="http://schemas.openxmlformats.org/officeDocument/2006/relationships/font" Target="fonts/font6.fntdata"/><Relationship Id="rId51" Type="http://schemas.openxmlformats.org/officeDocument/2006/relationships/font" Target="fonts/font5.fntdata"/><Relationship Id="rId50" Type="http://schemas.openxmlformats.org/officeDocument/2006/relationships/font" Target="fonts/font4.fntdata"/><Relationship Id="rId5" Type="http://schemas.openxmlformats.org/officeDocument/2006/relationships/notesMaster" Target="notesMasters/notesMaster1.xml"/><Relationship Id="rId49" Type="http://schemas.openxmlformats.org/officeDocument/2006/relationships/font" Target="fonts/font3.fntdata"/><Relationship Id="rId48" Type="http://schemas.openxmlformats.org/officeDocument/2006/relationships/font" Target="fonts/font2.fntdata"/><Relationship Id="rId47" Type="http://schemas.openxmlformats.org/officeDocument/2006/relationships/font" Target="fonts/font1.fntdata"/><Relationship Id="rId46" Type="http://schemas.openxmlformats.org/officeDocument/2006/relationships/commentAuthors" Target="commentAuthors.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handoutMaster" Target="handoutMasters/handoutMaster1.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23-12-14T17:30:25.179" idx="1">
    <p:pos x="1194" y="2041"/>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3.xml><?xml version="1.0" encoding="utf-8"?>
<p:cmLst xmlns:a="http://schemas.openxmlformats.org/drawingml/2006/main" xmlns:r="http://schemas.openxmlformats.org/officeDocument/2006/relationships" xmlns:p="http://schemas.openxmlformats.org/presentationml/2006/main">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4.xml><?xml version="1.0" encoding="utf-8"?>
<p:cmLst xmlns:a="http://schemas.openxmlformats.org/drawingml/2006/main" xmlns:r="http://schemas.openxmlformats.org/officeDocument/2006/relationships" xmlns:p="http://schemas.openxmlformats.org/presentationml/2006/main">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5.xml><?xml version="1.0" encoding="utf-8"?>
<p:cmLst xmlns:a="http://schemas.openxmlformats.org/drawingml/2006/main" xmlns:r="http://schemas.openxmlformats.org/officeDocument/2006/relationships" xmlns:p="http://schemas.openxmlformats.org/presentationml/2006/main">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comments/comment6.xml><?xml version="1.0" encoding="utf-8"?>
<p:cmLst xmlns:a="http://schemas.openxmlformats.org/drawingml/2006/main" xmlns:r="http://schemas.openxmlformats.org/officeDocument/2006/relationships" xmlns:p="http://schemas.openxmlformats.org/presentationml/2006/main">
  <p:cm authorId="1" dt="2023-12-14T18:10:48.927" idx="1">
    <p:pos x="4974" y="1066"/>
    <p:text>ATPase指的是“adenosine triphosphatase”（三磷酸腺苷酶）的缩写，是一种酶类。它的作用是在生物体内水解三磷酸腺苷（ATP）分子，将其分解为二磷酸腺苷（ADP）和无机磷酸（Pi），释放出能量</p:text>
  </p:cm>
  <p:cm authorId="1" dt="2023-12-14T17:35:59.008" idx="2">
    <p:pos x="10" y="10"/>
    <p:text>脂肪细胞内的 Na,K-ATPase 信号通路参与多种代谢疾病的发病机制，而系统给药NaKtide，可有效减轻氧化应激、炎症和退行性变表型。但尚不清楚内源性NaKtide在肥胖和大脑病变中的作用。</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3.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日期占位符 3"/>
          <p:cNvSpPr>
            <a:spLocks noGrp="1"/>
          </p:cNvSpPr>
          <p:nvPr>
            <p:ph type="dt" idx="10"/>
          </p:nvPr>
        </p:nvSpPr>
        <p:spPr/>
        <p:txBody>
          <a:bodyPr/>
          <a:lstStyle/>
          <a:p>
            <a:fld id="{B859D290-D985-411D-9682-F67D75E8F91D}" type="datetime1">
              <a:rPr lang="zh-CN" altLang="en-US" smtClean="0"/>
            </a:fld>
            <a:endParaRPr lang="zh-CN" altLang="en-US" sz="1200"/>
          </a:p>
        </p:txBody>
      </p:sp>
      <p:sp>
        <p:nvSpPr>
          <p:cNvPr id="5" name="灯片编号占位符 4"/>
          <p:cNvSpPr>
            <a:spLocks noGrp="1"/>
          </p:cNvSpPr>
          <p:nvPr>
            <p:ph type="sldNum" sz="quarter" idx="11"/>
          </p:nvPr>
        </p:nvSpPr>
        <p:spPr/>
        <p:txBody>
          <a:bodyPr/>
          <a:lstStyle/>
          <a:p>
            <a:fld id="{F86BACA0-EB3D-4B88-810F-2A2ECB2CFB33}" type="slidenum">
              <a:rPr lang="zh-CN" altLang="en-US" smtClean="0"/>
            </a:fld>
            <a:endParaRPr lang="zh-CN" altLang="en-US"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a:xfrm>
            <a:off x="685800" y="4343400"/>
            <a:ext cx="5486400" cy="4114800"/>
          </a:xfrm>
          <a:prstGeom prst="rect">
            <a:avLst/>
          </a:prstGeom>
        </p:spPr>
        <p:txBody>
          <a:bodyPr/>
          <a:lstStyle/>
          <a:p>
            <a:endParaRPr lang="zh-CN" altLang="en-US"/>
          </a:p>
        </p:txBody>
      </p:sp>
      <p:sp>
        <p:nvSpPr>
          <p:cNvPr id="4" name="灯片编号占位符 3"/>
          <p:cNvSpPr>
            <a:spLocks noGrp="1"/>
          </p:cNvSpPr>
          <p:nvPr>
            <p:ph type="sldNum" sz="quarter" idx="10"/>
          </p:nvPr>
        </p:nvSpPr>
        <p:spPr/>
        <p:txBody>
          <a:bodyPr/>
          <a:lstStyle/>
          <a:p>
            <a:fld id="{4A4E2E4E-2FFD-4B0E-BE9C-FA7BDC09154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537CBA-0E44-4282-A4F0-C3BCC1A4C2D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cxnSp>
        <p:nvCxnSpPr>
          <p:cNvPr id="3" name="直接连接符 2"/>
          <p:cNvCxnSpPr/>
          <p:nvPr userDrawn="1"/>
        </p:nvCxnSpPr>
        <p:spPr>
          <a:xfrm>
            <a:off x="515257" y="624114"/>
            <a:ext cx="3192647" cy="5237"/>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userDrawn="1"/>
        </p:nvCxnSpPr>
        <p:spPr>
          <a:xfrm>
            <a:off x="5436096" y="629351"/>
            <a:ext cx="3264655"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7" name="矩形 6"/>
          <p:cNvSpPr/>
          <p:nvPr userDrawn="1"/>
        </p:nvSpPr>
        <p:spPr>
          <a:xfrm>
            <a:off x="0" y="1"/>
            <a:ext cx="9144000" cy="699542"/>
          </a:xfrm>
          <a:prstGeom prst="rect">
            <a:avLst/>
          </a:prstGeom>
          <a:solidFill>
            <a:srgbClr val="568D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9513" y="-20538"/>
            <a:ext cx="1704311" cy="720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740"/>
            <a:ext cx="8229600" cy="857250"/>
          </a:xfrm>
          <a:prstGeom prst="rect">
            <a:avLst/>
          </a:prstGeom>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fld>
            <a:endParaRPr lang="zh-CN" altLang="en-US"/>
          </a:p>
        </p:txBody>
      </p:sp>
      <p:cxnSp>
        <p:nvCxnSpPr>
          <p:cNvPr id="5" name="直接连接符 4"/>
          <p:cNvCxnSpPr/>
          <p:nvPr userDrawn="1"/>
        </p:nvCxnSpPr>
        <p:spPr>
          <a:xfrm>
            <a:off x="455229" y="600054"/>
            <a:ext cx="8221227" cy="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0" name="Picture 3"/>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descr="11"/>
          <p:cNvPicPr>
            <a:picLocks noChangeAspect="1"/>
          </p:cNvPicPr>
          <p:nvPr userDrawn="1"/>
        </p:nvPicPr>
        <p:blipFill>
          <a:blip r:embed="rId3"/>
          <a:srcRect r="59298"/>
          <a:stretch>
            <a:fillRect/>
          </a:stretch>
        </p:blipFill>
        <p:spPr>
          <a:xfrm>
            <a:off x="-53340" y="-20320"/>
            <a:ext cx="1024255" cy="7867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421E9E4D-0BE1-4AAA-A57B-DA425863F4A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ea typeface="思源黑体 CN Normal" panose="020B0400000000000000" charset="-122"/>
              </a:defRPr>
            </a:lvl1pPr>
          </a:lstStyle>
          <a:p>
            <a:fld id="{421E9E4D-0BE1-4AAA-A57B-DA425863F4AF}"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ea typeface="思源黑体 CN Normal" panose="020B0400000000000000" charset="-122"/>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ea typeface="思源黑体 CN Normal" panose="020B0400000000000000" charset="-122"/>
              </a:defRPr>
            </a:lvl1pPr>
          </a:lstStyle>
          <a:p>
            <a:fld id="{E1BEBC7A-FD02-486B-81B5-A845787C689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xStyles>
    <p:titleStyle>
      <a:lvl1pPr algn="ctr" defTabSz="914400" rtl="0" eaLnBrk="1" latinLnBrk="0" hangingPunct="1">
        <a:spcBef>
          <a:spcPct val="0"/>
        </a:spcBef>
        <a:buNone/>
        <a:defRPr sz="4400" kern="1200">
          <a:solidFill>
            <a:schemeClr val="tx1"/>
          </a:solidFill>
          <a:latin typeface="+mj-lt"/>
          <a:ea typeface="思源黑体 CN Normal" panose="020B0400000000000000"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思源黑体 CN Normal" panose="020B0400000000000000"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思源黑体 CN Normal" panose="020B0400000000000000"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思源黑体 CN Normal" panose="020B0400000000000000"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思源黑体 CN Normal" panose="020B0400000000000000"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7.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8.xml"/><Relationship Id="rId2" Type="http://schemas.openxmlformats.org/officeDocument/2006/relationships/image" Target="../media/image2.png"/><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tags" Target="../tags/tag8.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4" Type="http://schemas.openxmlformats.org/officeDocument/2006/relationships/comments" Target="../comments/comment1.xml"/><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17.xml.rels><?xml version="1.0" encoding="UTF-8" standalone="yes"?>
<Relationships xmlns="http://schemas.openxmlformats.org/package/2006/relationships"><Relationship Id="rId5" Type="http://schemas.openxmlformats.org/officeDocument/2006/relationships/comments" Target="../comments/comment2.xml"/><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tags" Target="../tags/tag10.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6" Type="http://schemas.openxmlformats.org/officeDocument/2006/relationships/comments" Target="../comments/comment3.xml"/><Relationship Id="rId5" Type="http://schemas.openxmlformats.org/officeDocument/2006/relationships/notesSlide" Target="../notesSlides/notesSlide17.xml"/><Relationship Id="rId4" Type="http://schemas.openxmlformats.org/officeDocument/2006/relationships/slideLayout" Target="../slideLayouts/slideLayout7.xml"/><Relationship Id="rId3" Type="http://schemas.openxmlformats.org/officeDocument/2006/relationships/tags" Target="../tags/tag12.xml"/><Relationship Id="rId2" Type="http://schemas.openxmlformats.org/officeDocument/2006/relationships/image" Target="../media/image15.png"/><Relationship Id="rId1" Type="http://schemas.openxmlformats.org/officeDocument/2006/relationships/tags" Target="../tags/tag11.xml"/></Relationships>
</file>

<file path=ppt/slides/_rels/slide19.xml.rels><?xml version="1.0" encoding="UTF-8" standalone="yes"?>
<Relationships xmlns="http://schemas.openxmlformats.org/package/2006/relationships"><Relationship Id="rId6" Type="http://schemas.openxmlformats.org/officeDocument/2006/relationships/comments" Target="../comments/comment4.xml"/><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tags" Target="../tags/tag13.xml"/><Relationship Id="rId2" Type="http://schemas.openxmlformats.org/officeDocument/2006/relationships/image" Target="../media/image17.png"/><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5.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6" Type="http://schemas.openxmlformats.org/officeDocument/2006/relationships/comments" Target="../comments/comment5.xml"/><Relationship Id="rId5" Type="http://schemas.openxmlformats.org/officeDocument/2006/relationships/notesSlide" Target="../notesSlides/notesSlide19.xml"/><Relationship Id="rId4" Type="http://schemas.openxmlformats.org/officeDocument/2006/relationships/slideLayout" Target="../slideLayouts/slideLayout7.xml"/><Relationship Id="rId3" Type="http://schemas.openxmlformats.org/officeDocument/2006/relationships/tags" Target="../tags/tag15.xml"/><Relationship Id="rId2" Type="http://schemas.openxmlformats.org/officeDocument/2006/relationships/image" Target="../media/image18.jpeg"/><Relationship Id="rId1" Type="http://schemas.openxmlformats.org/officeDocument/2006/relationships/tags" Target="../tags/tag1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5" Type="http://schemas.openxmlformats.org/officeDocument/2006/relationships/comments" Target="../comments/comment6.xml"/><Relationship Id="rId4" Type="http://schemas.openxmlformats.org/officeDocument/2006/relationships/notesSlide" Target="../notesSlides/notesSlide20.xml"/><Relationship Id="rId3" Type="http://schemas.openxmlformats.org/officeDocument/2006/relationships/slideLayout" Target="../slideLayouts/slideLayout7.xml"/><Relationship Id="rId2" Type="http://schemas.openxmlformats.org/officeDocument/2006/relationships/tags" Target="../tags/tag16.xml"/><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9.xml"/><Relationship Id="rId2" Type="http://schemas.openxmlformats.org/officeDocument/2006/relationships/image" Target="../media/image5.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1.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6.xml"/><Relationship Id="rId2" Type="http://schemas.openxmlformats.org/officeDocument/2006/relationships/image" Target="../media/image5.png"/><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23.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20.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5.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7.xml"/><Relationship Id="rId5" Type="http://schemas.openxmlformats.org/officeDocument/2006/relationships/tags" Target="../tags/tag3.xml"/><Relationship Id="rId4" Type="http://schemas.openxmlformats.org/officeDocument/2006/relationships/image" Target="../media/image9.png"/><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7.xml"/><Relationship Id="rId3" Type="http://schemas.openxmlformats.org/officeDocument/2006/relationships/tags" Target="../tags/tag4.xml"/><Relationship Id="rId2" Type="http://schemas.openxmlformats.org/officeDocument/2006/relationships/image" Target="../media/image9.png"/><Relationship Id="rId1" Type="http://schemas.openxmlformats.org/officeDocument/2006/relationships/image" Target="../media/image12.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60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905"/>
            <a:ext cx="9144000" cy="5143500"/>
          </a:xfrm>
          <a:prstGeom prst="rect">
            <a:avLst/>
          </a:prstGeom>
        </p:spPr>
      </p:pic>
      <p:pic>
        <p:nvPicPr>
          <p:cNvPr id="5" name="图片 4" descr="11"/>
          <p:cNvPicPr>
            <a:picLocks noChangeAspect="1"/>
          </p:cNvPicPr>
          <p:nvPr/>
        </p:nvPicPr>
        <p:blipFill>
          <a:blip r:embed="rId2"/>
          <a:srcRect r="59298"/>
          <a:stretch>
            <a:fillRect/>
          </a:stretch>
        </p:blipFill>
        <p:spPr>
          <a:xfrm>
            <a:off x="4445" y="-20320"/>
            <a:ext cx="4512471" cy="3464671"/>
          </a:xfrm>
          <a:prstGeom prst="rect">
            <a:avLst/>
          </a:prstGeom>
        </p:spPr>
      </p:pic>
      <p:sp>
        <p:nvSpPr>
          <p:cNvPr id="9" name="TextBox 1"/>
          <p:cNvSpPr txBox="1"/>
          <p:nvPr/>
        </p:nvSpPr>
        <p:spPr>
          <a:xfrm>
            <a:off x="1433207" y="3389535"/>
            <a:ext cx="5014000" cy="1013460"/>
          </a:xfrm>
          <a:prstGeom prst="rect">
            <a:avLst/>
          </a:prstGeom>
          <a:noFill/>
        </p:spPr>
        <p:txBody>
          <a:bodyPr wrap="square" lIns="91413" tIns="45706" rIns="91413" bIns="45706" rtlCol="0">
            <a:spAutoFit/>
          </a:bodyPr>
          <a:lstStyle/>
          <a:p>
            <a:pPr algn="dist"/>
            <a:r>
              <a:rPr lang="zh-CN" sz="6000" b="1" dirty="0">
                <a:solidFill>
                  <a:schemeClr val="accent2">
                    <a:lumMod val="75000"/>
                  </a:schemeClr>
                </a:solidFill>
                <a:latin typeface="华文琥珀" panose="02010800040101010101" charset="-122"/>
                <a:ea typeface="华文琥珀" panose="02010800040101010101" charset="-122"/>
              </a:rPr>
              <a:t>人脑中的化学</a:t>
            </a:r>
            <a:endParaRPr lang="zh-CN" sz="6000" b="1" dirty="0">
              <a:solidFill>
                <a:schemeClr val="accent2">
                  <a:lumMod val="75000"/>
                </a:schemeClr>
              </a:solidFill>
              <a:latin typeface="华文琥珀" panose="02010800040101010101" charset="-122"/>
              <a:ea typeface="华文琥珀" panose="02010800040101010101" charset="-122"/>
            </a:endParaRPr>
          </a:p>
        </p:txBody>
      </p:sp>
      <p:sp>
        <p:nvSpPr>
          <p:cNvPr id="26" name="圆角矩形 25"/>
          <p:cNvSpPr/>
          <p:nvPr/>
        </p:nvSpPr>
        <p:spPr>
          <a:xfrm>
            <a:off x="5388610" y="4464685"/>
            <a:ext cx="1856105" cy="363220"/>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人体中的化学期末展示</a:t>
            </a:r>
            <a:endParaRPr lang="zh-CN" altLang="en-US" sz="1200" dirty="0">
              <a:solidFill>
                <a:schemeClr val="bg1"/>
              </a:solidFill>
              <a:latin typeface="思源黑体 CN Normal" panose="020B0400000000000000" charset="-122"/>
              <a:ea typeface="思源黑体 CN Normal" panose="020B0400000000000000"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par>
                          <p:cTn id="8" fill="hold">
                            <p:stCondLst>
                              <p:cond delay="2000"/>
                            </p:stCondLst>
                            <p:childTnLst>
                              <p:par>
                                <p:cTn id="9" presetID="2" presetClass="entr" presetSubtype="2" fill="hold" grpId="0" nodeType="afterEffect">
                                  <p:stCondLst>
                                    <p:cond delay="0"/>
                                  </p:stCondLst>
                                  <p:iterate type="lt">
                                    <p:tmPct val="23333"/>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4113429" y="1823431"/>
            <a:ext cx="4224233"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课题现状及发展情况</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
        <p:nvSpPr>
          <p:cNvPr id="30" name="TextBox 29"/>
          <p:cNvSpPr txBox="1"/>
          <p:nvPr/>
        </p:nvSpPr>
        <p:spPr>
          <a:xfrm>
            <a:off x="4266585" y="2446885"/>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课题现状</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5313681" y="2494129"/>
            <a:ext cx="1709892"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PRESENT SITUATION</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8" name="椭圆 37"/>
          <p:cNvSpPr/>
          <p:nvPr/>
        </p:nvSpPr>
        <p:spPr>
          <a:xfrm>
            <a:off x="4243244" y="2593230"/>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42" name="TextBox 41"/>
          <p:cNvSpPr txBox="1"/>
          <p:nvPr/>
        </p:nvSpPr>
        <p:spPr>
          <a:xfrm>
            <a:off x="4266585" y="2862600"/>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发展情况</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3" name="TextBox 42"/>
          <p:cNvSpPr txBox="1"/>
          <p:nvPr/>
        </p:nvSpPr>
        <p:spPr>
          <a:xfrm>
            <a:off x="5313681" y="2909844"/>
            <a:ext cx="1317092"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DEVELOPMENT</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4" name="椭圆 43"/>
          <p:cNvSpPr/>
          <p:nvPr/>
        </p:nvSpPr>
        <p:spPr>
          <a:xfrm>
            <a:off x="4243244" y="3008945"/>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pic>
        <p:nvPicPr>
          <p:cNvPr id="45"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1" name="组合 40"/>
          <p:cNvGrpSpPr/>
          <p:nvPr/>
        </p:nvGrpSpPr>
        <p:grpSpPr>
          <a:xfrm>
            <a:off x="1520825" y="1622425"/>
            <a:ext cx="2059940" cy="1616710"/>
            <a:chOff x="4272487" y="985295"/>
            <a:chExt cx="530249" cy="407976"/>
          </a:xfrm>
        </p:grpSpPr>
        <p:grpSp>
          <p:nvGrpSpPr>
            <p:cNvPr id="2" name="组合 1"/>
            <p:cNvGrpSpPr/>
            <p:nvPr/>
          </p:nvGrpSpPr>
          <p:grpSpPr>
            <a:xfrm>
              <a:off x="4272487" y="985295"/>
              <a:ext cx="530249" cy="407976"/>
              <a:chOff x="1822439" y="149340"/>
              <a:chExt cx="5053817" cy="3888432"/>
            </a:xfrm>
          </p:grpSpPr>
          <p:sp>
            <p:nvSpPr>
              <p:cNvPr id="3" name="任意多边形 2"/>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 name="任意多边形 3"/>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5"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02</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6" name="图片 5" descr="11"/>
          <p:cNvPicPr>
            <a:picLocks noChangeAspect="1"/>
          </p:cNvPicPr>
          <p:nvPr/>
        </p:nvPicPr>
        <p:blipFill>
          <a:blip r:embed="rId2"/>
          <a:srcRect l="71319" t="21332"/>
          <a:stretch>
            <a:fillRect/>
          </a:stretch>
        </p:blipFill>
        <p:spPr>
          <a:xfrm>
            <a:off x="5374640" y="2275840"/>
            <a:ext cx="3783965" cy="2852420"/>
          </a:xfrm>
          <a:prstGeom prst="rect">
            <a:avLst/>
          </a:prstGeom>
          <a:effectLst/>
        </p:spPr>
      </p:pic>
      <p:pic>
        <p:nvPicPr>
          <p:cNvPr id="12" name="图片 11" descr="12"/>
          <p:cNvPicPr>
            <a:picLocks noChangeAspect="1"/>
          </p:cNvPicPr>
          <p:nvPr/>
        </p:nvPicPr>
        <p:blipFill>
          <a:blip r:embed="rId3"/>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 calcmode="lin" valueType="num">
                                      <p:cBhvr additive="base">
                                        <p:cTn id="13" dur="500"/>
                                        <p:tgtEl>
                                          <p:spTgt spid="27"/>
                                        </p:tgtEl>
                                        <p:attrNameLst>
                                          <p:attrName>ppt_x</p:attrName>
                                        </p:attrNameLst>
                                      </p:cBhvr>
                                      <p:tavLst>
                                        <p:tav tm="0">
                                          <p:val>
                                            <p:strVal val="#ppt_x-#ppt_w*1.125000"/>
                                          </p:val>
                                        </p:tav>
                                        <p:tav tm="100000">
                                          <p:val>
                                            <p:strVal val="#ppt_x"/>
                                          </p:val>
                                        </p:tav>
                                      </p:tavLst>
                                    </p:anim>
                                    <p:animEffect transition="in" filter="wipe(right)">
                                      <p:cBhvr>
                                        <p:cTn id="14" dur="500"/>
                                        <p:tgtEl>
                                          <p:spTgt spid="27"/>
                                        </p:tgtEl>
                                      </p:cBhvr>
                                    </p:animEffect>
                                  </p:childTnLst>
                                </p:cTn>
                              </p:par>
                            </p:childTnLst>
                          </p:cTn>
                        </p:par>
                        <p:par>
                          <p:cTn id="15" fill="hold">
                            <p:stCondLst>
                              <p:cond delay="1500"/>
                            </p:stCondLst>
                            <p:childTnLst>
                              <p:par>
                                <p:cTn id="16" presetID="12" presetClass="entr" presetSubtype="8" fill="hold" grpId="0" nodeType="afterEffect">
                                  <p:stCondLst>
                                    <p:cond delay="0"/>
                                  </p:stCondLst>
                                  <p:childTnLst>
                                    <p:set>
                                      <p:cBhvr>
                                        <p:cTn id="17" dur="1" fill="hold">
                                          <p:stCondLst>
                                            <p:cond delay="0"/>
                                          </p:stCondLst>
                                        </p:cTn>
                                        <p:tgtEl>
                                          <p:spTgt spid="38"/>
                                        </p:tgtEl>
                                        <p:attrNameLst>
                                          <p:attrName>style.visibility</p:attrName>
                                        </p:attrNameLst>
                                      </p:cBhvr>
                                      <p:to>
                                        <p:strVal val="visible"/>
                                      </p:to>
                                    </p:set>
                                    <p:anim calcmode="lin" valueType="num">
                                      <p:cBhvr additive="base">
                                        <p:cTn id="18" dur="500"/>
                                        <p:tgtEl>
                                          <p:spTgt spid="38"/>
                                        </p:tgtEl>
                                        <p:attrNameLst>
                                          <p:attrName>ppt_x</p:attrName>
                                        </p:attrNameLst>
                                      </p:cBhvr>
                                      <p:tavLst>
                                        <p:tav tm="0">
                                          <p:val>
                                            <p:strVal val="#ppt_x-#ppt_w*1.125000"/>
                                          </p:val>
                                        </p:tav>
                                        <p:tav tm="100000">
                                          <p:val>
                                            <p:strVal val="#ppt_x"/>
                                          </p:val>
                                        </p:tav>
                                      </p:tavLst>
                                    </p:anim>
                                    <p:animEffect transition="in" filter="wipe(right)">
                                      <p:cBhvr>
                                        <p:cTn id="19" dur="500"/>
                                        <p:tgtEl>
                                          <p:spTgt spid="38"/>
                                        </p:tgtEl>
                                      </p:cBhvr>
                                    </p:animEffect>
                                  </p:childTnLst>
                                </p:cTn>
                              </p:par>
                              <p:par>
                                <p:cTn id="20" presetID="12" presetClass="entr" presetSubtype="8" fill="hold" grpId="0" nodeType="withEffect">
                                  <p:stCondLst>
                                    <p:cond delay="30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p:tgtEl>
                                          <p:spTgt spid="30"/>
                                        </p:tgtEl>
                                        <p:attrNameLst>
                                          <p:attrName>ppt_x</p:attrName>
                                        </p:attrNameLst>
                                      </p:cBhvr>
                                      <p:tavLst>
                                        <p:tav tm="0">
                                          <p:val>
                                            <p:strVal val="#ppt_x-#ppt_w*1.125000"/>
                                          </p:val>
                                        </p:tav>
                                        <p:tav tm="100000">
                                          <p:val>
                                            <p:strVal val="#ppt_x"/>
                                          </p:val>
                                        </p:tav>
                                      </p:tavLst>
                                    </p:anim>
                                    <p:animEffect transition="in" filter="wipe(right)">
                                      <p:cBhvr>
                                        <p:cTn id="23" dur="500"/>
                                        <p:tgtEl>
                                          <p:spTgt spid="30"/>
                                        </p:tgtEl>
                                      </p:cBhvr>
                                    </p:animEffect>
                                  </p:childTnLst>
                                </p:cTn>
                              </p:par>
                              <p:par>
                                <p:cTn id="24" presetID="12" presetClass="entr" presetSubtype="8" fill="hold" grpId="0" nodeType="withEffect">
                                  <p:stCondLst>
                                    <p:cond delay="600"/>
                                  </p:stCondLst>
                                  <p:childTnLst>
                                    <p:set>
                                      <p:cBhvr>
                                        <p:cTn id="25" dur="1" fill="hold">
                                          <p:stCondLst>
                                            <p:cond delay="0"/>
                                          </p:stCondLst>
                                        </p:cTn>
                                        <p:tgtEl>
                                          <p:spTgt spid="34"/>
                                        </p:tgtEl>
                                        <p:attrNameLst>
                                          <p:attrName>style.visibility</p:attrName>
                                        </p:attrNameLst>
                                      </p:cBhvr>
                                      <p:to>
                                        <p:strVal val="visible"/>
                                      </p:to>
                                    </p:set>
                                    <p:anim calcmode="lin" valueType="num">
                                      <p:cBhvr additive="base">
                                        <p:cTn id="26" dur="500"/>
                                        <p:tgtEl>
                                          <p:spTgt spid="34"/>
                                        </p:tgtEl>
                                        <p:attrNameLst>
                                          <p:attrName>ppt_x</p:attrName>
                                        </p:attrNameLst>
                                      </p:cBhvr>
                                      <p:tavLst>
                                        <p:tav tm="0">
                                          <p:val>
                                            <p:strVal val="#ppt_x-#ppt_w*1.125000"/>
                                          </p:val>
                                        </p:tav>
                                        <p:tav tm="100000">
                                          <p:val>
                                            <p:strVal val="#ppt_x"/>
                                          </p:val>
                                        </p:tav>
                                      </p:tavLst>
                                    </p:anim>
                                    <p:animEffect transition="in" filter="wipe(right)">
                                      <p:cBhvr>
                                        <p:cTn id="27" dur="500"/>
                                        <p:tgtEl>
                                          <p:spTgt spid="34"/>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44"/>
                                        </p:tgtEl>
                                        <p:attrNameLst>
                                          <p:attrName>style.visibility</p:attrName>
                                        </p:attrNameLst>
                                      </p:cBhvr>
                                      <p:to>
                                        <p:strVal val="visible"/>
                                      </p:to>
                                    </p:set>
                                    <p:anim calcmode="lin" valueType="num">
                                      <p:cBhvr additive="base">
                                        <p:cTn id="30" dur="500"/>
                                        <p:tgtEl>
                                          <p:spTgt spid="44"/>
                                        </p:tgtEl>
                                        <p:attrNameLst>
                                          <p:attrName>ppt_x</p:attrName>
                                        </p:attrNameLst>
                                      </p:cBhvr>
                                      <p:tavLst>
                                        <p:tav tm="0">
                                          <p:val>
                                            <p:strVal val="#ppt_x-#ppt_w*1.125000"/>
                                          </p:val>
                                        </p:tav>
                                        <p:tav tm="100000">
                                          <p:val>
                                            <p:strVal val="#ppt_x"/>
                                          </p:val>
                                        </p:tav>
                                      </p:tavLst>
                                    </p:anim>
                                    <p:animEffect transition="in" filter="wipe(right)">
                                      <p:cBhvr>
                                        <p:cTn id="31" dur="500"/>
                                        <p:tgtEl>
                                          <p:spTgt spid="44"/>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p:tgtEl>
                                          <p:spTgt spid="42"/>
                                        </p:tgtEl>
                                        <p:attrNameLst>
                                          <p:attrName>ppt_x</p:attrName>
                                        </p:attrNameLst>
                                      </p:cBhvr>
                                      <p:tavLst>
                                        <p:tav tm="0">
                                          <p:val>
                                            <p:strVal val="#ppt_x-#ppt_w*1.125000"/>
                                          </p:val>
                                        </p:tav>
                                        <p:tav tm="100000">
                                          <p:val>
                                            <p:strVal val="#ppt_x"/>
                                          </p:val>
                                        </p:tav>
                                      </p:tavLst>
                                    </p:anim>
                                    <p:animEffect transition="in" filter="wipe(right)">
                                      <p:cBhvr>
                                        <p:cTn id="35" dur="500"/>
                                        <p:tgtEl>
                                          <p:spTgt spid="42"/>
                                        </p:tgtEl>
                                      </p:cBhvr>
                                    </p:animEffect>
                                  </p:childTnLst>
                                </p:cTn>
                              </p:par>
                              <p:par>
                                <p:cTn id="36" presetID="12" presetClass="entr" presetSubtype="8" fill="hold" grpId="0" nodeType="withEffect">
                                  <p:stCondLst>
                                    <p:cond delay="600"/>
                                  </p:stCondLst>
                                  <p:childTnLst>
                                    <p:set>
                                      <p:cBhvr>
                                        <p:cTn id="37" dur="1" fill="hold">
                                          <p:stCondLst>
                                            <p:cond delay="0"/>
                                          </p:stCondLst>
                                        </p:cTn>
                                        <p:tgtEl>
                                          <p:spTgt spid="43"/>
                                        </p:tgtEl>
                                        <p:attrNameLst>
                                          <p:attrName>style.visibility</p:attrName>
                                        </p:attrNameLst>
                                      </p:cBhvr>
                                      <p:to>
                                        <p:strVal val="visible"/>
                                      </p:to>
                                    </p:set>
                                    <p:anim calcmode="lin" valueType="num">
                                      <p:cBhvr additive="base">
                                        <p:cTn id="38" dur="500"/>
                                        <p:tgtEl>
                                          <p:spTgt spid="43"/>
                                        </p:tgtEl>
                                        <p:attrNameLst>
                                          <p:attrName>ppt_x</p:attrName>
                                        </p:attrNameLst>
                                      </p:cBhvr>
                                      <p:tavLst>
                                        <p:tav tm="0">
                                          <p:val>
                                            <p:strVal val="#ppt_x-#ppt_w*1.125000"/>
                                          </p:val>
                                        </p:tav>
                                        <p:tav tm="100000">
                                          <p:val>
                                            <p:strVal val="#ppt_x"/>
                                          </p:val>
                                        </p:tav>
                                      </p:tavLst>
                                    </p:anim>
                                    <p:animEffect transition="in" filter="wipe(right)">
                                      <p:cBhvr>
                                        <p:cTn id="39" dur="500"/>
                                        <p:tgtEl>
                                          <p:spTgt spid="43"/>
                                        </p:tgtEl>
                                      </p:cBhvr>
                                    </p:animEffect>
                                  </p:childTnLst>
                                </p:cTn>
                              </p:par>
                            </p:childTnLst>
                          </p:cTn>
                        </p:par>
                        <p:par>
                          <p:cTn id="40" fill="hold">
                            <p:stCondLst>
                              <p:cond delay="2000"/>
                            </p:stCondLst>
                            <p:childTnLst>
                              <p:par>
                                <p:cTn id="41" presetID="31" presetClass="entr" presetSubtype="0"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1000" fill="hold"/>
                                        <p:tgtEl>
                                          <p:spTgt spid="41"/>
                                        </p:tgtEl>
                                        <p:attrNameLst>
                                          <p:attrName>ppt_w</p:attrName>
                                        </p:attrNameLst>
                                      </p:cBhvr>
                                      <p:tavLst>
                                        <p:tav tm="0">
                                          <p:val>
                                            <p:fltVal val="0"/>
                                          </p:val>
                                        </p:tav>
                                        <p:tav tm="100000">
                                          <p:val>
                                            <p:strVal val="#ppt_w"/>
                                          </p:val>
                                        </p:tav>
                                      </p:tavLst>
                                    </p:anim>
                                    <p:anim calcmode="lin" valueType="num">
                                      <p:cBhvr>
                                        <p:cTn id="44" dur="1000" fill="hold"/>
                                        <p:tgtEl>
                                          <p:spTgt spid="41"/>
                                        </p:tgtEl>
                                        <p:attrNameLst>
                                          <p:attrName>ppt_h</p:attrName>
                                        </p:attrNameLst>
                                      </p:cBhvr>
                                      <p:tavLst>
                                        <p:tav tm="0">
                                          <p:val>
                                            <p:fltVal val="0"/>
                                          </p:val>
                                        </p:tav>
                                        <p:tav tm="100000">
                                          <p:val>
                                            <p:strVal val="#ppt_h"/>
                                          </p:val>
                                        </p:tav>
                                      </p:tavLst>
                                    </p:anim>
                                    <p:anim calcmode="lin" valueType="num">
                                      <p:cBhvr>
                                        <p:cTn id="45" dur="1000" fill="hold"/>
                                        <p:tgtEl>
                                          <p:spTgt spid="41"/>
                                        </p:tgtEl>
                                        <p:attrNameLst>
                                          <p:attrName>style.rotation</p:attrName>
                                        </p:attrNameLst>
                                      </p:cBhvr>
                                      <p:tavLst>
                                        <p:tav tm="0">
                                          <p:val>
                                            <p:fltVal val="90"/>
                                          </p:val>
                                        </p:tav>
                                        <p:tav tm="100000">
                                          <p:val>
                                            <p:fltVal val="0"/>
                                          </p:val>
                                        </p:tav>
                                      </p:tavLst>
                                    </p:anim>
                                    <p:animEffect transition="in" filter="fade">
                                      <p:cBhvr>
                                        <p:cTn id="46"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0" grpId="0"/>
      <p:bldP spid="34" grpId="0"/>
      <p:bldP spid="38" grpId="0" animBg="1"/>
      <p:bldP spid="42" grpId="0"/>
      <p:bldP spid="43" grpId="0"/>
      <p:bldP spid="4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直接箭头连接符 41"/>
          <p:cNvCxnSpPr/>
          <p:nvPr/>
        </p:nvCxnSpPr>
        <p:spPr>
          <a:xfrm>
            <a:off x="381000" y="2847142"/>
            <a:ext cx="8439150" cy="0"/>
          </a:xfrm>
          <a:prstGeom prst="straightConnector1">
            <a:avLst/>
          </a:prstGeom>
          <a:ln w="57150">
            <a:solidFill>
              <a:schemeClr val="accent1">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43" name="椭圆 34"/>
          <p:cNvSpPr/>
          <p:nvPr/>
        </p:nvSpPr>
        <p:spPr>
          <a:xfrm>
            <a:off x="1460984" y="2074128"/>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sp>
        <p:nvSpPr>
          <p:cNvPr id="44" name="矩形 43"/>
          <p:cNvSpPr/>
          <p:nvPr/>
        </p:nvSpPr>
        <p:spPr>
          <a:xfrm>
            <a:off x="5342806" y="3670084"/>
            <a:ext cx="1601638" cy="900246"/>
          </a:xfrm>
          <a:prstGeom prst="rect">
            <a:avLst/>
          </a:prstGeom>
        </p:spPr>
        <p:txBody>
          <a:bodyPr wrap="square">
            <a:spAutoFit/>
          </a:bodyPr>
          <a:lstStyle/>
          <a:p>
            <a:r>
              <a:rPr lang="zh-CN" altLang="en-US" sz="105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a:t>
            </a:r>
            <a:endParaRPr lang="zh-CN" altLang="en-US"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5" name="矩形 44"/>
          <p:cNvSpPr/>
          <p:nvPr/>
        </p:nvSpPr>
        <p:spPr>
          <a:xfrm>
            <a:off x="1261301" y="1060763"/>
            <a:ext cx="1563572" cy="900246"/>
          </a:xfrm>
          <a:prstGeom prst="rect">
            <a:avLst/>
          </a:prstGeom>
        </p:spPr>
        <p:txBody>
          <a:bodyPr wrap="square">
            <a:spAutoFit/>
          </a:bodyPr>
          <a:lstStyle/>
          <a:p>
            <a:r>
              <a:rPr lang="zh-CN" altLang="en-US" sz="105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a:t>
            </a:r>
            <a:endParaRPr lang="zh-CN" altLang="en-US"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7" name="矩形 46"/>
          <p:cNvSpPr/>
          <p:nvPr/>
        </p:nvSpPr>
        <p:spPr>
          <a:xfrm>
            <a:off x="6533397" y="1177206"/>
            <a:ext cx="1677906" cy="900246"/>
          </a:xfrm>
          <a:prstGeom prst="rect">
            <a:avLst/>
          </a:prstGeom>
        </p:spPr>
        <p:txBody>
          <a:bodyPr wrap="square">
            <a:spAutoFit/>
          </a:bodyPr>
          <a:lstStyle/>
          <a:p>
            <a:r>
              <a:rPr lang="zh-CN" altLang="en-US" sz="105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a:t>
            </a:r>
            <a:endParaRPr lang="zh-CN" altLang="en-US"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4" name="矩形 63"/>
          <p:cNvSpPr/>
          <p:nvPr/>
        </p:nvSpPr>
        <p:spPr>
          <a:xfrm>
            <a:off x="3837643" y="1081956"/>
            <a:ext cx="1773514" cy="900246"/>
          </a:xfrm>
          <a:prstGeom prst="rect">
            <a:avLst/>
          </a:prstGeom>
        </p:spPr>
        <p:txBody>
          <a:bodyPr wrap="square">
            <a:spAutoFit/>
          </a:bodyPr>
          <a:lstStyle/>
          <a:p>
            <a:r>
              <a:rPr lang="zh-CN" altLang="en-US" sz="105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a:t>
            </a:r>
            <a:endParaRPr lang="zh-CN" altLang="en-US"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5" name="矩形 64"/>
          <p:cNvSpPr/>
          <p:nvPr/>
        </p:nvSpPr>
        <p:spPr>
          <a:xfrm>
            <a:off x="2586170" y="3679995"/>
            <a:ext cx="1508100" cy="1061829"/>
          </a:xfrm>
          <a:prstGeom prst="rect">
            <a:avLst/>
          </a:prstGeom>
        </p:spPr>
        <p:txBody>
          <a:bodyPr wrap="square">
            <a:spAutoFit/>
          </a:bodyPr>
          <a:lstStyle/>
          <a:p>
            <a:r>
              <a:rPr lang="zh-CN" altLang="en-US" sz="105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a:t>
            </a:r>
            <a:endParaRPr lang="zh-CN" altLang="en-US" sz="105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6" name="椭圆 34"/>
          <p:cNvSpPr/>
          <p:nvPr/>
        </p:nvSpPr>
        <p:spPr>
          <a:xfrm>
            <a:off x="4269296" y="2092653"/>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sp>
        <p:nvSpPr>
          <p:cNvPr id="67" name="椭圆 34"/>
          <p:cNvSpPr/>
          <p:nvPr/>
        </p:nvSpPr>
        <p:spPr>
          <a:xfrm>
            <a:off x="6944444" y="2065822"/>
            <a:ext cx="946956" cy="1217838"/>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grpSp>
        <p:nvGrpSpPr>
          <p:cNvPr id="68" name="组合 67"/>
          <p:cNvGrpSpPr/>
          <p:nvPr/>
        </p:nvGrpSpPr>
        <p:grpSpPr>
          <a:xfrm rot="10800000">
            <a:off x="5611157" y="2308677"/>
            <a:ext cx="1045255" cy="1358028"/>
            <a:chOff x="4020870" y="2194485"/>
            <a:chExt cx="1102258" cy="1432090"/>
          </a:xfrm>
          <a:solidFill>
            <a:schemeClr val="accent5"/>
          </a:solidFill>
          <a:effectLst/>
        </p:grpSpPr>
        <p:sp>
          <p:nvSpPr>
            <p:cNvPr id="6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CN Normal" panose="020B0400000000000000" charset="-122"/>
                <a:ea typeface="思源黑体 CN Normal" panose="020B0400000000000000" charset="-122"/>
              </a:endParaRPr>
            </a:p>
          </p:txBody>
        </p:sp>
        <p:sp>
          <p:nvSpPr>
            <p:cNvPr id="7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grpSp>
      <p:grpSp>
        <p:nvGrpSpPr>
          <p:cNvPr id="71" name="组合 70"/>
          <p:cNvGrpSpPr/>
          <p:nvPr/>
        </p:nvGrpSpPr>
        <p:grpSpPr>
          <a:xfrm rot="10800000">
            <a:off x="2802845" y="2331491"/>
            <a:ext cx="1045255" cy="1358028"/>
            <a:chOff x="4020870" y="2194485"/>
            <a:chExt cx="1102258" cy="1432090"/>
          </a:xfrm>
          <a:solidFill>
            <a:schemeClr val="accent5"/>
          </a:solidFill>
          <a:effectLst/>
        </p:grpSpPr>
        <p:sp>
          <p:nvSpPr>
            <p:cNvPr id="7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思源黑体 CN Normal" panose="020B0400000000000000" charset="-122"/>
                <a:ea typeface="思源黑体 CN Normal" panose="020B0400000000000000" charset="-122"/>
              </a:endParaRPr>
            </a:p>
          </p:txBody>
        </p:sp>
        <p:sp>
          <p:nvSpPr>
            <p:cNvPr id="7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grpSp>
      <p:sp>
        <p:nvSpPr>
          <p:cNvPr id="74" name="TextBox 73"/>
          <p:cNvSpPr txBox="1"/>
          <p:nvPr/>
        </p:nvSpPr>
        <p:spPr>
          <a:xfrm>
            <a:off x="1346835" y="2524760"/>
            <a:ext cx="1061085" cy="645160"/>
          </a:xfrm>
          <a:prstGeom prst="rect">
            <a:avLst/>
          </a:prstGeom>
          <a:noFill/>
        </p:spPr>
        <p:txBody>
          <a:bodyPr wrap="square" rtlCol="0">
            <a:spAutoFit/>
          </a:bodyPr>
          <a:lstStyle/>
          <a:p>
            <a:pPr algn="ctr"/>
            <a:r>
              <a:rPr lang="en-US" altLang="zh-CN" dirty="0">
                <a:solidFill>
                  <a:schemeClr val="bg1"/>
                </a:solidFill>
                <a:latin typeface="思源黑体 CN Normal" panose="020B0400000000000000" charset="-122"/>
                <a:ea typeface="思源黑体 CN Normal" panose="020B0400000000000000" charset="-122"/>
              </a:rPr>
              <a:t>2016</a:t>
            </a:r>
            <a:r>
              <a:rPr lang="zh-CN" altLang="en-US" dirty="0">
                <a:solidFill>
                  <a:schemeClr val="bg1"/>
                </a:solidFill>
                <a:latin typeface="思源黑体 CN Normal" panose="020B0400000000000000" charset="-122"/>
                <a:ea typeface="思源黑体 CN Normal" panose="020B0400000000000000" charset="-122"/>
              </a:rPr>
              <a:t>年</a:t>
            </a:r>
            <a:endParaRPr lang="en-US" altLang="zh-CN" dirty="0">
              <a:solidFill>
                <a:schemeClr val="bg1"/>
              </a:solidFill>
              <a:latin typeface="思源黑体 CN Normal" panose="020B0400000000000000" charset="-122"/>
              <a:ea typeface="思源黑体 CN Normal" panose="020B0400000000000000" charset="-122"/>
            </a:endParaRPr>
          </a:p>
          <a:p>
            <a:pPr algn="ctr"/>
            <a:r>
              <a:rPr lang="zh-CN" altLang="en-US" dirty="0">
                <a:solidFill>
                  <a:schemeClr val="bg1"/>
                </a:solidFill>
                <a:latin typeface="思源黑体 CN Normal" panose="020B0400000000000000" charset="-122"/>
                <a:ea typeface="思源黑体 CN Normal" panose="020B0400000000000000" charset="-122"/>
              </a:rPr>
              <a:t>一月</a:t>
            </a:r>
            <a:endParaRPr lang="zh-CN" altLang="en-US" dirty="0">
              <a:solidFill>
                <a:schemeClr val="bg1"/>
              </a:solidFill>
              <a:latin typeface="思源黑体 CN Normal" panose="020B0400000000000000" charset="-122"/>
              <a:ea typeface="思源黑体 CN Normal" panose="020B0400000000000000" charset="-122"/>
            </a:endParaRPr>
          </a:p>
        </p:txBody>
      </p:sp>
      <p:sp>
        <p:nvSpPr>
          <p:cNvPr id="75" name="TextBox 74"/>
          <p:cNvSpPr txBox="1"/>
          <p:nvPr/>
        </p:nvSpPr>
        <p:spPr>
          <a:xfrm>
            <a:off x="2821305" y="2524760"/>
            <a:ext cx="1027430" cy="645160"/>
          </a:xfrm>
          <a:prstGeom prst="rect">
            <a:avLst/>
          </a:prstGeom>
          <a:noFill/>
        </p:spPr>
        <p:txBody>
          <a:bodyPr wrap="square" rtlCol="0">
            <a:spAutoFit/>
          </a:bodyPr>
          <a:lstStyle/>
          <a:p>
            <a:pPr algn="ctr"/>
            <a:r>
              <a:rPr lang="en-US" altLang="zh-CN" dirty="0">
                <a:solidFill>
                  <a:schemeClr val="bg1"/>
                </a:solidFill>
                <a:latin typeface="思源黑体 CN Normal" panose="020B0400000000000000" charset="-122"/>
                <a:ea typeface="思源黑体 CN Normal" panose="020B0400000000000000" charset="-122"/>
              </a:rPr>
              <a:t>2017</a:t>
            </a:r>
            <a:r>
              <a:rPr lang="zh-CN" altLang="en-US" dirty="0">
                <a:solidFill>
                  <a:schemeClr val="bg1"/>
                </a:solidFill>
                <a:latin typeface="思源黑体 CN Normal" panose="020B0400000000000000" charset="-122"/>
                <a:ea typeface="思源黑体 CN Normal" panose="020B0400000000000000" charset="-122"/>
              </a:rPr>
              <a:t>年</a:t>
            </a:r>
            <a:endParaRPr lang="en-US" altLang="zh-CN" dirty="0">
              <a:solidFill>
                <a:schemeClr val="bg1"/>
              </a:solidFill>
              <a:latin typeface="思源黑体 CN Normal" panose="020B0400000000000000" charset="-122"/>
              <a:ea typeface="思源黑体 CN Normal" panose="020B0400000000000000" charset="-122"/>
            </a:endParaRPr>
          </a:p>
          <a:p>
            <a:pPr algn="ctr"/>
            <a:r>
              <a:rPr lang="zh-CN" altLang="en-US" dirty="0">
                <a:solidFill>
                  <a:schemeClr val="bg1"/>
                </a:solidFill>
                <a:latin typeface="思源黑体 CN Normal" panose="020B0400000000000000" charset="-122"/>
                <a:ea typeface="思源黑体 CN Normal" panose="020B0400000000000000" charset="-122"/>
              </a:rPr>
              <a:t>一月</a:t>
            </a:r>
            <a:endParaRPr lang="zh-CN" altLang="en-US" dirty="0">
              <a:solidFill>
                <a:schemeClr val="bg1"/>
              </a:solidFill>
              <a:latin typeface="思源黑体 CN Normal" panose="020B0400000000000000" charset="-122"/>
              <a:ea typeface="思源黑体 CN Normal" panose="020B0400000000000000" charset="-122"/>
            </a:endParaRPr>
          </a:p>
        </p:txBody>
      </p:sp>
      <p:sp>
        <p:nvSpPr>
          <p:cNvPr id="76" name="TextBox 75"/>
          <p:cNvSpPr txBox="1"/>
          <p:nvPr/>
        </p:nvSpPr>
        <p:spPr>
          <a:xfrm>
            <a:off x="4206875" y="2524760"/>
            <a:ext cx="1078230" cy="645160"/>
          </a:xfrm>
          <a:prstGeom prst="rect">
            <a:avLst/>
          </a:prstGeom>
          <a:noFill/>
        </p:spPr>
        <p:txBody>
          <a:bodyPr wrap="square" rtlCol="0">
            <a:spAutoFit/>
          </a:bodyPr>
          <a:lstStyle/>
          <a:p>
            <a:pPr algn="ctr"/>
            <a:r>
              <a:rPr lang="en-US" altLang="zh-CN" dirty="0">
                <a:solidFill>
                  <a:schemeClr val="bg1"/>
                </a:solidFill>
                <a:latin typeface="思源黑体 CN Normal" panose="020B0400000000000000" charset="-122"/>
                <a:ea typeface="思源黑体 CN Normal" panose="020B0400000000000000" charset="-122"/>
              </a:rPr>
              <a:t>2018</a:t>
            </a:r>
            <a:r>
              <a:rPr lang="zh-CN" altLang="en-US" dirty="0">
                <a:solidFill>
                  <a:schemeClr val="bg1"/>
                </a:solidFill>
                <a:latin typeface="思源黑体 CN Normal" panose="020B0400000000000000" charset="-122"/>
                <a:ea typeface="思源黑体 CN Normal" panose="020B0400000000000000" charset="-122"/>
              </a:rPr>
              <a:t>年</a:t>
            </a:r>
            <a:endParaRPr lang="en-US" altLang="zh-CN" dirty="0">
              <a:solidFill>
                <a:schemeClr val="bg1"/>
              </a:solidFill>
              <a:latin typeface="思源黑体 CN Normal" panose="020B0400000000000000" charset="-122"/>
              <a:ea typeface="思源黑体 CN Normal" panose="020B0400000000000000" charset="-122"/>
            </a:endParaRPr>
          </a:p>
          <a:p>
            <a:pPr algn="ctr"/>
            <a:r>
              <a:rPr lang="zh-CN" altLang="en-US" dirty="0">
                <a:solidFill>
                  <a:schemeClr val="bg1"/>
                </a:solidFill>
                <a:latin typeface="思源黑体 CN Normal" panose="020B0400000000000000" charset="-122"/>
                <a:ea typeface="思源黑体 CN Normal" panose="020B0400000000000000" charset="-122"/>
              </a:rPr>
              <a:t>一月</a:t>
            </a:r>
            <a:endParaRPr lang="zh-CN" altLang="en-US" dirty="0">
              <a:solidFill>
                <a:schemeClr val="bg1"/>
              </a:solidFill>
              <a:latin typeface="思源黑体 CN Normal" panose="020B0400000000000000" charset="-122"/>
              <a:ea typeface="思源黑体 CN Normal" panose="020B0400000000000000" charset="-122"/>
            </a:endParaRPr>
          </a:p>
        </p:txBody>
      </p:sp>
      <p:sp>
        <p:nvSpPr>
          <p:cNvPr id="77" name="TextBox 76"/>
          <p:cNvSpPr txBox="1"/>
          <p:nvPr/>
        </p:nvSpPr>
        <p:spPr>
          <a:xfrm>
            <a:off x="5610225" y="2524760"/>
            <a:ext cx="1019810" cy="645160"/>
          </a:xfrm>
          <a:prstGeom prst="rect">
            <a:avLst/>
          </a:prstGeom>
          <a:noFill/>
        </p:spPr>
        <p:txBody>
          <a:bodyPr wrap="square" rtlCol="0">
            <a:spAutoFit/>
          </a:bodyPr>
          <a:lstStyle/>
          <a:p>
            <a:pPr algn="ctr"/>
            <a:r>
              <a:rPr lang="en-US" altLang="zh-CN" dirty="0">
                <a:solidFill>
                  <a:schemeClr val="bg1"/>
                </a:solidFill>
                <a:latin typeface="思源黑体 CN Normal" panose="020B0400000000000000" charset="-122"/>
                <a:ea typeface="思源黑体 CN Normal" panose="020B0400000000000000" charset="-122"/>
              </a:rPr>
              <a:t>2019</a:t>
            </a:r>
            <a:r>
              <a:rPr lang="zh-CN" altLang="en-US" dirty="0">
                <a:solidFill>
                  <a:schemeClr val="bg1"/>
                </a:solidFill>
                <a:latin typeface="思源黑体 CN Normal" panose="020B0400000000000000" charset="-122"/>
                <a:ea typeface="思源黑体 CN Normal" panose="020B0400000000000000" charset="-122"/>
              </a:rPr>
              <a:t>年</a:t>
            </a:r>
            <a:endParaRPr lang="en-US" altLang="zh-CN" dirty="0">
              <a:solidFill>
                <a:schemeClr val="bg1"/>
              </a:solidFill>
              <a:latin typeface="思源黑体 CN Normal" panose="020B0400000000000000" charset="-122"/>
              <a:ea typeface="思源黑体 CN Normal" panose="020B0400000000000000" charset="-122"/>
            </a:endParaRPr>
          </a:p>
          <a:p>
            <a:pPr algn="ctr"/>
            <a:r>
              <a:rPr lang="zh-CN" altLang="en-US" dirty="0">
                <a:solidFill>
                  <a:schemeClr val="bg1"/>
                </a:solidFill>
                <a:latin typeface="思源黑体 CN Normal" panose="020B0400000000000000" charset="-122"/>
                <a:ea typeface="思源黑体 CN Normal" panose="020B0400000000000000" charset="-122"/>
              </a:rPr>
              <a:t>一月</a:t>
            </a:r>
            <a:endParaRPr lang="zh-CN" altLang="en-US" dirty="0">
              <a:solidFill>
                <a:schemeClr val="bg1"/>
              </a:solidFill>
              <a:latin typeface="思源黑体 CN Normal" panose="020B0400000000000000" charset="-122"/>
              <a:ea typeface="思源黑体 CN Normal" panose="020B0400000000000000" charset="-122"/>
            </a:endParaRPr>
          </a:p>
        </p:txBody>
      </p:sp>
      <p:sp>
        <p:nvSpPr>
          <p:cNvPr id="78" name="TextBox 77"/>
          <p:cNvSpPr txBox="1"/>
          <p:nvPr/>
        </p:nvSpPr>
        <p:spPr>
          <a:xfrm>
            <a:off x="6847840" y="2524760"/>
            <a:ext cx="1049655" cy="645160"/>
          </a:xfrm>
          <a:prstGeom prst="rect">
            <a:avLst/>
          </a:prstGeom>
          <a:noFill/>
        </p:spPr>
        <p:txBody>
          <a:bodyPr wrap="square" rtlCol="0">
            <a:spAutoFit/>
          </a:bodyPr>
          <a:lstStyle/>
          <a:p>
            <a:pPr algn="ctr"/>
            <a:r>
              <a:rPr lang="en-US" altLang="zh-CN" dirty="0">
                <a:solidFill>
                  <a:schemeClr val="bg1"/>
                </a:solidFill>
                <a:latin typeface="思源黑体 CN Normal" panose="020B0400000000000000" charset="-122"/>
                <a:ea typeface="思源黑体 CN Normal" panose="020B0400000000000000" charset="-122"/>
              </a:rPr>
              <a:t>2020</a:t>
            </a:r>
            <a:r>
              <a:rPr lang="zh-CN" altLang="en-US" dirty="0">
                <a:solidFill>
                  <a:schemeClr val="bg1"/>
                </a:solidFill>
                <a:latin typeface="思源黑体 CN Normal" panose="020B0400000000000000" charset="-122"/>
                <a:ea typeface="思源黑体 CN Normal" panose="020B0400000000000000" charset="-122"/>
              </a:rPr>
              <a:t>年</a:t>
            </a:r>
            <a:endParaRPr lang="en-US" altLang="zh-CN" dirty="0">
              <a:solidFill>
                <a:schemeClr val="bg1"/>
              </a:solidFill>
              <a:latin typeface="思源黑体 CN Normal" panose="020B0400000000000000" charset="-122"/>
              <a:ea typeface="思源黑体 CN Normal" panose="020B0400000000000000" charset="-122"/>
            </a:endParaRPr>
          </a:p>
          <a:p>
            <a:pPr algn="ctr"/>
            <a:r>
              <a:rPr lang="zh-CN" altLang="en-US" dirty="0">
                <a:solidFill>
                  <a:schemeClr val="bg1"/>
                </a:solidFill>
                <a:latin typeface="思源黑体 CN Normal" panose="020B0400000000000000" charset="-122"/>
                <a:ea typeface="思源黑体 CN Normal" panose="020B0400000000000000" charset="-122"/>
              </a:rPr>
              <a:t>一月</a:t>
            </a:r>
            <a:endParaRPr lang="zh-CN" altLang="en-US" dirty="0">
              <a:solidFill>
                <a:schemeClr val="bg1"/>
              </a:solidFill>
              <a:latin typeface="思源黑体 CN Normal" panose="020B0400000000000000" charset="-122"/>
              <a:ea typeface="思源黑体 CN Normal" panose="020B0400000000000000" charset="-122"/>
            </a:endParaRPr>
          </a:p>
        </p:txBody>
      </p:sp>
      <p:sp>
        <p:nvSpPr>
          <p:cNvPr id="29" name="TextBox 28"/>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发展情况</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0" name="TextBox 29"/>
          <p:cNvSpPr txBox="1"/>
          <p:nvPr/>
        </p:nvSpPr>
        <p:spPr>
          <a:xfrm>
            <a:off x="1575455" y="290645"/>
            <a:ext cx="1691873"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DEVELOPMENT</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1" name="直接连接符 30"/>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 presetClass="entr" presetSubtype="8" fill="hold" grpId="0" nodeType="afterEffect" p14:presetBounceEnd="44000">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14:bounceEnd="44000">
                                          <p:cBhvr additive="base">
                                            <p:cTn id="11" dur="500" fill="hold"/>
                                            <p:tgtEl>
                                              <p:spTgt spid="43"/>
                                            </p:tgtEl>
                                            <p:attrNameLst>
                                              <p:attrName>ppt_x</p:attrName>
                                            </p:attrNameLst>
                                          </p:cBhvr>
                                          <p:tavLst>
                                            <p:tav tm="0">
                                              <p:val>
                                                <p:strVal val="0-#ppt_w/2"/>
                                              </p:val>
                                            </p:tav>
                                            <p:tav tm="100000">
                                              <p:val>
                                                <p:strVal val="#ppt_x"/>
                                              </p:val>
                                            </p:tav>
                                          </p:tavLst>
                                        </p:anim>
                                        <p:anim calcmode="lin" valueType="num" p14:bounceEnd="44000">
                                          <p:cBhvr additive="base">
                                            <p:cTn id="12" dur="500" fill="hold"/>
                                            <p:tgtEl>
                                              <p:spTgt spid="4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74"/>
                                            </p:tgtEl>
                                            <p:attrNameLst>
                                              <p:attrName>style.visibility</p:attrName>
                                            </p:attrNameLst>
                                          </p:cBhvr>
                                          <p:to>
                                            <p:strVal val="visible"/>
                                          </p:to>
                                        </p:set>
                                        <p:anim calcmode="lin" valueType="num">
                                          <p:cBhvr additive="base">
                                            <p:cTn id="16" dur="500" fill="hold"/>
                                            <p:tgtEl>
                                              <p:spTgt spid="74"/>
                                            </p:tgtEl>
                                            <p:attrNameLst>
                                              <p:attrName>ppt_x</p:attrName>
                                            </p:attrNameLst>
                                          </p:cBhvr>
                                          <p:tavLst>
                                            <p:tav tm="0">
                                              <p:val>
                                                <p:strVal val="0-#ppt_w/2"/>
                                              </p:val>
                                            </p:tav>
                                            <p:tav tm="100000">
                                              <p:val>
                                                <p:strVal val="#ppt_x"/>
                                              </p:val>
                                            </p:tav>
                                          </p:tavLst>
                                        </p:anim>
                                        <p:anim calcmode="lin" valueType="num">
                                          <p:cBhvr additive="base">
                                            <p:cTn id="17" dur="500" fill="hold"/>
                                            <p:tgtEl>
                                              <p:spTgt spid="7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nodeType="afterEffect" p14:presetBounceEnd="44000">
                                      <p:stCondLst>
                                        <p:cond delay="0"/>
                                      </p:stCondLst>
                                      <p:childTnLst>
                                        <p:set>
                                          <p:cBhvr>
                                            <p:cTn id="20" dur="1" fill="hold">
                                              <p:stCondLst>
                                                <p:cond delay="0"/>
                                              </p:stCondLst>
                                            </p:cTn>
                                            <p:tgtEl>
                                              <p:spTgt spid="71"/>
                                            </p:tgtEl>
                                            <p:attrNameLst>
                                              <p:attrName>style.visibility</p:attrName>
                                            </p:attrNameLst>
                                          </p:cBhvr>
                                          <p:to>
                                            <p:strVal val="visible"/>
                                          </p:to>
                                        </p:set>
                                        <p:anim calcmode="lin" valueType="num" p14:bounceEnd="44000">
                                          <p:cBhvr additive="base">
                                            <p:cTn id="21" dur="500" fill="hold"/>
                                            <p:tgtEl>
                                              <p:spTgt spid="71"/>
                                            </p:tgtEl>
                                            <p:attrNameLst>
                                              <p:attrName>ppt_x</p:attrName>
                                            </p:attrNameLst>
                                          </p:cBhvr>
                                          <p:tavLst>
                                            <p:tav tm="0">
                                              <p:val>
                                                <p:strVal val="0-#ppt_w/2"/>
                                              </p:val>
                                            </p:tav>
                                            <p:tav tm="100000">
                                              <p:val>
                                                <p:strVal val="#ppt_x"/>
                                              </p:val>
                                            </p:tav>
                                          </p:tavLst>
                                        </p:anim>
                                        <p:anim calcmode="lin" valueType="num" p14:bounceEnd="44000">
                                          <p:cBhvr additive="base">
                                            <p:cTn id="22" dur="500" fill="hold"/>
                                            <p:tgtEl>
                                              <p:spTgt spid="7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grpId="0" nodeType="afterEffect">
                                      <p:stCondLst>
                                        <p:cond delay="0"/>
                                      </p:stCondLst>
                                      <p:childTnLst>
                                        <p:set>
                                          <p:cBhvr>
                                            <p:cTn id="25" dur="1" fill="hold">
                                              <p:stCondLst>
                                                <p:cond delay="0"/>
                                              </p:stCondLst>
                                            </p:cTn>
                                            <p:tgtEl>
                                              <p:spTgt spid="75"/>
                                            </p:tgtEl>
                                            <p:attrNameLst>
                                              <p:attrName>style.visibility</p:attrName>
                                            </p:attrNameLst>
                                          </p:cBhvr>
                                          <p:to>
                                            <p:strVal val="visible"/>
                                          </p:to>
                                        </p:set>
                                        <p:anim calcmode="lin" valueType="num">
                                          <p:cBhvr additive="base">
                                            <p:cTn id="26" dur="500" fill="hold"/>
                                            <p:tgtEl>
                                              <p:spTgt spid="75"/>
                                            </p:tgtEl>
                                            <p:attrNameLst>
                                              <p:attrName>ppt_x</p:attrName>
                                            </p:attrNameLst>
                                          </p:cBhvr>
                                          <p:tavLst>
                                            <p:tav tm="0">
                                              <p:val>
                                                <p:strVal val="0-#ppt_w/2"/>
                                              </p:val>
                                            </p:tav>
                                            <p:tav tm="100000">
                                              <p:val>
                                                <p:strVal val="#ppt_x"/>
                                              </p:val>
                                            </p:tav>
                                          </p:tavLst>
                                        </p:anim>
                                        <p:anim calcmode="lin" valueType="num">
                                          <p:cBhvr additive="base">
                                            <p:cTn id="27" dur="500" fill="hold"/>
                                            <p:tgtEl>
                                              <p:spTgt spid="75"/>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14:presetBounceEnd="44000">
                                      <p:stCondLst>
                                        <p:cond delay="0"/>
                                      </p:stCondLst>
                                      <p:childTnLst>
                                        <p:set>
                                          <p:cBhvr>
                                            <p:cTn id="30" dur="1" fill="hold">
                                              <p:stCondLst>
                                                <p:cond delay="0"/>
                                              </p:stCondLst>
                                            </p:cTn>
                                            <p:tgtEl>
                                              <p:spTgt spid="66"/>
                                            </p:tgtEl>
                                            <p:attrNameLst>
                                              <p:attrName>style.visibility</p:attrName>
                                            </p:attrNameLst>
                                          </p:cBhvr>
                                          <p:to>
                                            <p:strVal val="visible"/>
                                          </p:to>
                                        </p:set>
                                        <p:anim calcmode="lin" valueType="num" p14:bounceEnd="44000">
                                          <p:cBhvr additive="base">
                                            <p:cTn id="31" dur="500" fill="hold"/>
                                            <p:tgtEl>
                                              <p:spTgt spid="66"/>
                                            </p:tgtEl>
                                            <p:attrNameLst>
                                              <p:attrName>ppt_x</p:attrName>
                                            </p:attrNameLst>
                                          </p:cBhvr>
                                          <p:tavLst>
                                            <p:tav tm="0">
                                              <p:val>
                                                <p:strVal val="0-#ppt_w/2"/>
                                              </p:val>
                                            </p:tav>
                                            <p:tav tm="100000">
                                              <p:val>
                                                <p:strVal val="#ppt_x"/>
                                              </p:val>
                                            </p:tav>
                                          </p:tavLst>
                                        </p:anim>
                                        <p:anim calcmode="lin" valueType="num" p14:bounceEnd="44000">
                                          <p:cBhvr additive="base">
                                            <p:cTn id="32" dur="500" fill="hold"/>
                                            <p:tgtEl>
                                              <p:spTgt spid="66"/>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8" fill="hold" grpId="0" nodeType="afterEffect">
                                      <p:stCondLst>
                                        <p:cond delay="0"/>
                                      </p:stCondLst>
                                      <p:childTnLst>
                                        <p:set>
                                          <p:cBhvr>
                                            <p:cTn id="35" dur="1" fill="hold">
                                              <p:stCondLst>
                                                <p:cond delay="0"/>
                                              </p:stCondLst>
                                            </p:cTn>
                                            <p:tgtEl>
                                              <p:spTgt spid="76"/>
                                            </p:tgtEl>
                                            <p:attrNameLst>
                                              <p:attrName>style.visibility</p:attrName>
                                            </p:attrNameLst>
                                          </p:cBhvr>
                                          <p:to>
                                            <p:strVal val="visible"/>
                                          </p:to>
                                        </p:set>
                                        <p:anim calcmode="lin" valueType="num">
                                          <p:cBhvr additive="base">
                                            <p:cTn id="36" dur="500" fill="hold"/>
                                            <p:tgtEl>
                                              <p:spTgt spid="76"/>
                                            </p:tgtEl>
                                            <p:attrNameLst>
                                              <p:attrName>ppt_x</p:attrName>
                                            </p:attrNameLst>
                                          </p:cBhvr>
                                          <p:tavLst>
                                            <p:tav tm="0">
                                              <p:val>
                                                <p:strVal val="0-#ppt_w/2"/>
                                              </p:val>
                                            </p:tav>
                                            <p:tav tm="100000">
                                              <p:val>
                                                <p:strVal val="#ppt_x"/>
                                              </p:val>
                                            </p:tav>
                                          </p:tavLst>
                                        </p:anim>
                                        <p:anim calcmode="lin" valueType="num">
                                          <p:cBhvr additive="base">
                                            <p:cTn id="37" dur="500" fill="hold"/>
                                            <p:tgtEl>
                                              <p:spTgt spid="76"/>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2" presetClass="entr" presetSubtype="8" fill="hold" nodeType="afterEffect" p14:presetBounceEnd="44000">
                                      <p:stCondLst>
                                        <p:cond delay="0"/>
                                      </p:stCondLst>
                                      <p:childTnLst>
                                        <p:set>
                                          <p:cBhvr>
                                            <p:cTn id="40" dur="1" fill="hold">
                                              <p:stCondLst>
                                                <p:cond delay="0"/>
                                              </p:stCondLst>
                                            </p:cTn>
                                            <p:tgtEl>
                                              <p:spTgt spid="68"/>
                                            </p:tgtEl>
                                            <p:attrNameLst>
                                              <p:attrName>style.visibility</p:attrName>
                                            </p:attrNameLst>
                                          </p:cBhvr>
                                          <p:to>
                                            <p:strVal val="visible"/>
                                          </p:to>
                                        </p:set>
                                        <p:anim calcmode="lin" valueType="num" p14:bounceEnd="44000">
                                          <p:cBhvr additive="base">
                                            <p:cTn id="41" dur="500" fill="hold"/>
                                            <p:tgtEl>
                                              <p:spTgt spid="68"/>
                                            </p:tgtEl>
                                            <p:attrNameLst>
                                              <p:attrName>ppt_x</p:attrName>
                                            </p:attrNameLst>
                                          </p:cBhvr>
                                          <p:tavLst>
                                            <p:tav tm="0">
                                              <p:val>
                                                <p:strVal val="0-#ppt_w/2"/>
                                              </p:val>
                                            </p:tav>
                                            <p:tav tm="100000">
                                              <p:val>
                                                <p:strVal val="#ppt_x"/>
                                              </p:val>
                                            </p:tav>
                                          </p:tavLst>
                                        </p:anim>
                                        <p:anim calcmode="lin" valueType="num" p14:bounceEnd="44000">
                                          <p:cBhvr additive="base">
                                            <p:cTn id="42" dur="500" fill="hold"/>
                                            <p:tgtEl>
                                              <p:spTgt spid="68"/>
                                            </p:tgtEl>
                                            <p:attrNameLst>
                                              <p:attrName>ppt_y</p:attrName>
                                            </p:attrNameLst>
                                          </p:cBhvr>
                                          <p:tavLst>
                                            <p:tav tm="0">
                                              <p:val>
                                                <p:strVal val="#ppt_y"/>
                                              </p:val>
                                            </p:tav>
                                            <p:tav tm="100000">
                                              <p:val>
                                                <p:strVal val="#ppt_y"/>
                                              </p:val>
                                            </p:tav>
                                          </p:tavLst>
                                        </p:anim>
                                      </p:childTnLst>
                                    </p:cTn>
                                  </p:par>
                                </p:childTnLst>
                              </p:cTn>
                            </p:par>
                            <p:par>
                              <p:cTn id="43" fill="hold">
                                <p:stCondLst>
                                  <p:cond delay="4000"/>
                                </p:stCondLst>
                                <p:childTnLst>
                                  <p:par>
                                    <p:cTn id="44" presetID="2" presetClass="entr" presetSubtype="8" fill="hold" grpId="0" nodeType="afterEffect">
                                      <p:stCondLst>
                                        <p:cond delay="0"/>
                                      </p:stCondLst>
                                      <p:childTnLst>
                                        <p:set>
                                          <p:cBhvr>
                                            <p:cTn id="45" dur="1" fill="hold">
                                              <p:stCondLst>
                                                <p:cond delay="0"/>
                                              </p:stCondLst>
                                            </p:cTn>
                                            <p:tgtEl>
                                              <p:spTgt spid="77"/>
                                            </p:tgtEl>
                                            <p:attrNameLst>
                                              <p:attrName>style.visibility</p:attrName>
                                            </p:attrNameLst>
                                          </p:cBhvr>
                                          <p:to>
                                            <p:strVal val="visible"/>
                                          </p:to>
                                        </p:set>
                                        <p:anim calcmode="lin" valueType="num">
                                          <p:cBhvr additive="base">
                                            <p:cTn id="46" dur="500" fill="hold"/>
                                            <p:tgtEl>
                                              <p:spTgt spid="77"/>
                                            </p:tgtEl>
                                            <p:attrNameLst>
                                              <p:attrName>ppt_x</p:attrName>
                                            </p:attrNameLst>
                                          </p:cBhvr>
                                          <p:tavLst>
                                            <p:tav tm="0">
                                              <p:val>
                                                <p:strVal val="0-#ppt_w/2"/>
                                              </p:val>
                                            </p:tav>
                                            <p:tav tm="100000">
                                              <p:val>
                                                <p:strVal val="#ppt_x"/>
                                              </p:val>
                                            </p:tav>
                                          </p:tavLst>
                                        </p:anim>
                                        <p:anim calcmode="lin" valueType="num">
                                          <p:cBhvr additive="base">
                                            <p:cTn id="47" dur="500" fill="hold"/>
                                            <p:tgtEl>
                                              <p:spTgt spid="77"/>
                                            </p:tgtEl>
                                            <p:attrNameLst>
                                              <p:attrName>ppt_y</p:attrName>
                                            </p:attrNameLst>
                                          </p:cBhvr>
                                          <p:tavLst>
                                            <p:tav tm="0">
                                              <p:val>
                                                <p:strVal val="#ppt_y"/>
                                              </p:val>
                                            </p:tav>
                                            <p:tav tm="100000">
                                              <p:val>
                                                <p:strVal val="#ppt_y"/>
                                              </p:val>
                                            </p:tav>
                                          </p:tavLst>
                                        </p:anim>
                                      </p:childTnLst>
                                    </p:cTn>
                                  </p:par>
                                </p:childTnLst>
                              </p:cTn>
                            </p:par>
                            <p:par>
                              <p:cTn id="48" fill="hold">
                                <p:stCondLst>
                                  <p:cond delay="4500"/>
                                </p:stCondLst>
                                <p:childTnLst>
                                  <p:par>
                                    <p:cTn id="49" presetID="2" presetClass="entr" presetSubtype="8" fill="hold" grpId="0" nodeType="afterEffect" p14:presetBounceEnd="44000">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14:bounceEnd="44000">
                                          <p:cBhvr additive="base">
                                            <p:cTn id="51" dur="500" fill="hold"/>
                                            <p:tgtEl>
                                              <p:spTgt spid="67"/>
                                            </p:tgtEl>
                                            <p:attrNameLst>
                                              <p:attrName>ppt_x</p:attrName>
                                            </p:attrNameLst>
                                          </p:cBhvr>
                                          <p:tavLst>
                                            <p:tav tm="0">
                                              <p:val>
                                                <p:strVal val="0-#ppt_w/2"/>
                                              </p:val>
                                            </p:tav>
                                            <p:tav tm="100000">
                                              <p:val>
                                                <p:strVal val="#ppt_x"/>
                                              </p:val>
                                            </p:tav>
                                          </p:tavLst>
                                        </p:anim>
                                        <p:anim calcmode="lin" valueType="num" p14:bounceEnd="44000">
                                          <p:cBhvr additive="base">
                                            <p:cTn id="52" dur="500" fill="hold"/>
                                            <p:tgtEl>
                                              <p:spTgt spid="67"/>
                                            </p:tgtEl>
                                            <p:attrNameLst>
                                              <p:attrName>ppt_y</p:attrName>
                                            </p:attrNameLst>
                                          </p:cBhvr>
                                          <p:tavLst>
                                            <p:tav tm="0">
                                              <p:val>
                                                <p:strVal val="#ppt_y"/>
                                              </p:val>
                                            </p:tav>
                                            <p:tav tm="100000">
                                              <p:val>
                                                <p:strVal val="#ppt_y"/>
                                              </p:val>
                                            </p:tav>
                                          </p:tavLst>
                                        </p:anim>
                                      </p:childTnLst>
                                    </p:cTn>
                                  </p:par>
                                </p:childTnLst>
                              </p:cTn>
                            </p:par>
                            <p:par>
                              <p:cTn id="53" fill="hold">
                                <p:stCondLst>
                                  <p:cond delay="5000"/>
                                </p:stCondLst>
                                <p:childTnLst>
                                  <p:par>
                                    <p:cTn id="54" presetID="2" presetClass="entr" presetSubtype="8" fill="hold" grpId="0" nodeType="afterEffect">
                                      <p:stCondLst>
                                        <p:cond delay="0"/>
                                      </p:stCondLst>
                                      <p:childTnLst>
                                        <p:set>
                                          <p:cBhvr>
                                            <p:cTn id="55" dur="1" fill="hold">
                                              <p:stCondLst>
                                                <p:cond delay="0"/>
                                              </p:stCondLst>
                                            </p:cTn>
                                            <p:tgtEl>
                                              <p:spTgt spid="78"/>
                                            </p:tgtEl>
                                            <p:attrNameLst>
                                              <p:attrName>style.visibility</p:attrName>
                                            </p:attrNameLst>
                                          </p:cBhvr>
                                          <p:to>
                                            <p:strVal val="visible"/>
                                          </p:to>
                                        </p:set>
                                        <p:anim calcmode="lin" valueType="num">
                                          <p:cBhvr additive="base">
                                            <p:cTn id="56" dur="500" fill="hold"/>
                                            <p:tgtEl>
                                              <p:spTgt spid="78"/>
                                            </p:tgtEl>
                                            <p:attrNameLst>
                                              <p:attrName>ppt_x</p:attrName>
                                            </p:attrNameLst>
                                          </p:cBhvr>
                                          <p:tavLst>
                                            <p:tav tm="0">
                                              <p:val>
                                                <p:strVal val="0-#ppt_w/2"/>
                                              </p:val>
                                            </p:tav>
                                            <p:tav tm="100000">
                                              <p:val>
                                                <p:strVal val="#ppt_x"/>
                                              </p:val>
                                            </p:tav>
                                          </p:tavLst>
                                        </p:anim>
                                        <p:anim calcmode="lin" valueType="num">
                                          <p:cBhvr additive="base">
                                            <p:cTn id="57" dur="500" fill="hold"/>
                                            <p:tgtEl>
                                              <p:spTgt spid="78"/>
                                            </p:tgtEl>
                                            <p:attrNameLst>
                                              <p:attrName>ppt_y</p:attrName>
                                            </p:attrNameLst>
                                          </p:cBhvr>
                                          <p:tavLst>
                                            <p:tav tm="0">
                                              <p:val>
                                                <p:strVal val="#ppt_y"/>
                                              </p:val>
                                            </p:tav>
                                            <p:tav tm="100000">
                                              <p:val>
                                                <p:strVal val="#ppt_y"/>
                                              </p:val>
                                            </p:tav>
                                          </p:tavLst>
                                        </p:anim>
                                      </p:childTnLst>
                                    </p:cTn>
                                  </p:par>
                                </p:childTnLst>
                              </p:cTn>
                            </p:par>
                            <p:par>
                              <p:cTn id="58" fill="hold">
                                <p:stCondLst>
                                  <p:cond delay="5500"/>
                                </p:stCondLst>
                                <p:childTnLst>
                                  <p:par>
                                    <p:cTn id="59" presetID="2" presetClass="entr" presetSubtype="4" fill="hold" grpId="0" nodeType="afterEffect">
                                      <p:stCondLst>
                                        <p:cond delay="0"/>
                                      </p:stCondLst>
                                      <p:childTnLst>
                                        <p:set>
                                          <p:cBhvr>
                                            <p:cTn id="60" dur="1" fill="hold">
                                              <p:stCondLst>
                                                <p:cond delay="0"/>
                                              </p:stCondLst>
                                            </p:cTn>
                                            <p:tgtEl>
                                              <p:spTgt spid="47"/>
                                            </p:tgtEl>
                                            <p:attrNameLst>
                                              <p:attrName>style.visibility</p:attrName>
                                            </p:attrNameLst>
                                          </p:cBhvr>
                                          <p:to>
                                            <p:strVal val="visible"/>
                                          </p:to>
                                        </p:set>
                                        <p:anim calcmode="lin" valueType="num">
                                          <p:cBhvr additive="base">
                                            <p:cTn id="61" dur="500" fill="hold"/>
                                            <p:tgtEl>
                                              <p:spTgt spid="47"/>
                                            </p:tgtEl>
                                            <p:attrNameLst>
                                              <p:attrName>ppt_x</p:attrName>
                                            </p:attrNameLst>
                                          </p:cBhvr>
                                          <p:tavLst>
                                            <p:tav tm="0">
                                              <p:val>
                                                <p:strVal val="#ppt_x"/>
                                              </p:val>
                                            </p:tav>
                                            <p:tav tm="100000">
                                              <p:val>
                                                <p:strVal val="#ppt_x"/>
                                              </p:val>
                                            </p:tav>
                                          </p:tavLst>
                                        </p:anim>
                                        <p:anim calcmode="lin" valueType="num">
                                          <p:cBhvr additive="base">
                                            <p:cTn id="62" dur="500" fill="hold"/>
                                            <p:tgtEl>
                                              <p:spTgt spid="47"/>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 calcmode="lin" valueType="num">
                                          <p:cBhvr additive="base">
                                            <p:cTn id="65" dur="500" fill="hold"/>
                                            <p:tgtEl>
                                              <p:spTgt spid="45"/>
                                            </p:tgtEl>
                                            <p:attrNameLst>
                                              <p:attrName>ppt_x</p:attrName>
                                            </p:attrNameLst>
                                          </p:cBhvr>
                                          <p:tavLst>
                                            <p:tav tm="0">
                                              <p:val>
                                                <p:strVal val="#ppt_x"/>
                                              </p:val>
                                            </p:tav>
                                            <p:tav tm="100000">
                                              <p:val>
                                                <p:strVal val="#ppt_x"/>
                                              </p:val>
                                            </p:tav>
                                          </p:tavLst>
                                        </p:anim>
                                        <p:anim calcmode="lin" valueType="num">
                                          <p:cBhvr additive="base">
                                            <p:cTn id="66" dur="500" fill="hold"/>
                                            <p:tgtEl>
                                              <p:spTgt spid="45"/>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64"/>
                                            </p:tgtEl>
                                            <p:attrNameLst>
                                              <p:attrName>style.visibility</p:attrName>
                                            </p:attrNameLst>
                                          </p:cBhvr>
                                          <p:to>
                                            <p:strVal val="visible"/>
                                          </p:to>
                                        </p:set>
                                        <p:anim calcmode="lin" valueType="num">
                                          <p:cBhvr additive="base">
                                            <p:cTn id="69" dur="500" fill="hold"/>
                                            <p:tgtEl>
                                              <p:spTgt spid="64"/>
                                            </p:tgtEl>
                                            <p:attrNameLst>
                                              <p:attrName>ppt_x</p:attrName>
                                            </p:attrNameLst>
                                          </p:cBhvr>
                                          <p:tavLst>
                                            <p:tav tm="0">
                                              <p:val>
                                                <p:strVal val="#ppt_x"/>
                                              </p:val>
                                            </p:tav>
                                            <p:tav tm="100000">
                                              <p:val>
                                                <p:strVal val="#ppt_x"/>
                                              </p:val>
                                            </p:tav>
                                          </p:tavLst>
                                        </p:anim>
                                        <p:anim calcmode="lin" valueType="num">
                                          <p:cBhvr additive="base">
                                            <p:cTn id="70" dur="500" fill="hold"/>
                                            <p:tgtEl>
                                              <p:spTgt spid="64"/>
                                            </p:tgtEl>
                                            <p:attrNameLst>
                                              <p:attrName>ppt_y</p:attrName>
                                            </p:attrNameLst>
                                          </p:cBhvr>
                                          <p:tavLst>
                                            <p:tav tm="0">
                                              <p:val>
                                                <p:strVal val="1+#ppt_h/2"/>
                                              </p:val>
                                            </p:tav>
                                            <p:tav tm="100000">
                                              <p:val>
                                                <p:strVal val="#ppt_y"/>
                                              </p:val>
                                            </p:tav>
                                          </p:tavLst>
                                        </p:anim>
                                      </p:childTnLst>
                                    </p:cTn>
                                  </p:par>
                                  <p:par>
                                    <p:cTn id="71" presetID="2" presetClass="entr" presetSubtype="1" fill="hold" grpId="0" nodeType="withEffect">
                                      <p:stCondLst>
                                        <p:cond delay="0"/>
                                      </p:stCondLst>
                                      <p:childTnLst>
                                        <p:set>
                                          <p:cBhvr>
                                            <p:cTn id="72" dur="1" fill="hold">
                                              <p:stCondLst>
                                                <p:cond delay="0"/>
                                              </p:stCondLst>
                                            </p:cTn>
                                            <p:tgtEl>
                                              <p:spTgt spid="65"/>
                                            </p:tgtEl>
                                            <p:attrNameLst>
                                              <p:attrName>style.visibility</p:attrName>
                                            </p:attrNameLst>
                                          </p:cBhvr>
                                          <p:to>
                                            <p:strVal val="visible"/>
                                          </p:to>
                                        </p:set>
                                        <p:anim calcmode="lin" valueType="num">
                                          <p:cBhvr additive="base">
                                            <p:cTn id="73" dur="500" fill="hold"/>
                                            <p:tgtEl>
                                              <p:spTgt spid="65"/>
                                            </p:tgtEl>
                                            <p:attrNameLst>
                                              <p:attrName>ppt_x</p:attrName>
                                            </p:attrNameLst>
                                          </p:cBhvr>
                                          <p:tavLst>
                                            <p:tav tm="0">
                                              <p:val>
                                                <p:strVal val="#ppt_x"/>
                                              </p:val>
                                            </p:tav>
                                            <p:tav tm="100000">
                                              <p:val>
                                                <p:strVal val="#ppt_x"/>
                                              </p:val>
                                            </p:tav>
                                          </p:tavLst>
                                        </p:anim>
                                        <p:anim calcmode="lin" valueType="num">
                                          <p:cBhvr additive="base">
                                            <p:cTn id="74" dur="500" fill="hold"/>
                                            <p:tgtEl>
                                              <p:spTgt spid="65"/>
                                            </p:tgtEl>
                                            <p:attrNameLst>
                                              <p:attrName>ppt_y</p:attrName>
                                            </p:attrNameLst>
                                          </p:cBhvr>
                                          <p:tavLst>
                                            <p:tav tm="0">
                                              <p:val>
                                                <p:strVal val="0-#ppt_h/2"/>
                                              </p:val>
                                            </p:tav>
                                            <p:tav tm="100000">
                                              <p:val>
                                                <p:strVal val="#ppt_y"/>
                                              </p:val>
                                            </p:tav>
                                          </p:tavLst>
                                        </p:anim>
                                      </p:childTnLst>
                                    </p:cTn>
                                  </p:par>
                                  <p:par>
                                    <p:cTn id="75" presetID="2" presetClass="entr" presetSubtype="1"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anim calcmode="lin" valueType="num">
                                          <p:cBhvr additive="base">
                                            <p:cTn id="77" dur="500" fill="hold"/>
                                            <p:tgtEl>
                                              <p:spTgt spid="44"/>
                                            </p:tgtEl>
                                            <p:attrNameLst>
                                              <p:attrName>ppt_x</p:attrName>
                                            </p:attrNameLst>
                                          </p:cBhvr>
                                          <p:tavLst>
                                            <p:tav tm="0">
                                              <p:val>
                                                <p:strVal val="#ppt_x"/>
                                              </p:val>
                                            </p:tav>
                                            <p:tav tm="100000">
                                              <p:val>
                                                <p:strVal val="#ppt_x"/>
                                              </p:val>
                                            </p:tav>
                                          </p:tavLst>
                                        </p:anim>
                                        <p:anim calcmode="lin" valueType="num">
                                          <p:cBhvr additive="base">
                                            <p:cTn id="78" dur="500" fill="hold"/>
                                            <p:tgtEl>
                                              <p:spTgt spid="4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p:bldP spid="45" grpId="0"/>
          <p:bldP spid="47" grpId="0"/>
          <p:bldP spid="64" grpId="0"/>
          <p:bldP spid="65" grpId="0"/>
          <p:bldP spid="66" grpId="0" animBg="1"/>
          <p:bldP spid="67" grpId="0" animBg="1"/>
          <p:bldP spid="74" grpId="0"/>
          <p:bldP spid="75" grpId="0"/>
          <p:bldP spid="76" grpId="0"/>
          <p:bldP spid="77" grpId="0"/>
          <p:bldP spid="7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fill="hold"/>
                                            <p:tgtEl>
                                              <p:spTgt spid="43"/>
                                            </p:tgtEl>
                                            <p:attrNameLst>
                                              <p:attrName>ppt_x</p:attrName>
                                            </p:attrNameLst>
                                          </p:cBhvr>
                                          <p:tavLst>
                                            <p:tav tm="0">
                                              <p:val>
                                                <p:strVal val="0-#ppt_w/2"/>
                                              </p:val>
                                            </p:tav>
                                            <p:tav tm="100000">
                                              <p:val>
                                                <p:strVal val="#ppt_x"/>
                                              </p:val>
                                            </p:tav>
                                          </p:tavLst>
                                        </p:anim>
                                        <p:anim calcmode="lin" valueType="num">
                                          <p:cBhvr additive="base">
                                            <p:cTn id="12" dur="500" fill="hold"/>
                                            <p:tgtEl>
                                              <p:spTgt spid="4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74"/>
                                            </p:tgtEl>
                                            <p:attrNameLst>
                                              <p:attrName>style.visibility</p:attrName>
                                            </p:attrNameLst>
                                          </p:cBhvr>
                                          <p:to>
                                            <p:strVal val="visible"/>
                                          </p:to>
                                        </p:set>
                                        <p:anim calcmode="lin" valueType="num">
                                          <p:cBhvr additive="base">
                                            <p:cTn id="16" dur="500" fill="hold"/>
                                            <p:tgtEl>
                                              <p:spTgt spid="74"/>
                                            </p:tgtEl>
                                            <p:attrNameLst>
                                              <p:attrName>ppt_x</p:attrName>
                                            </p:attrNameLst>
                                          </p:cBhvr>
                                          <p:tavLst>
                                            <p:tav tm="0">
                                              <p:val>
                                                <p:strVal val="0-#ppt_w/2"/>
                                              </p:val>
                                            </p:tav>
                                            <p:tav tm="100000">
                                              <p:val>
                                                <p:strVal val="#ppt_x"/>
                                              </p:val>
                                            </p:tav>
                                          </p:tavLst>
                                        </p:anim>
                                        <p:anim calcmode="lin" valueType="num">
                                          <p:cBhvr additive="base">
                                            <p:cTn id="17" dur="500" fill="hold"/>
                                            <p:tgtEl>
                                              <p:spTgt spid="7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nodeType="afterEffect">
                                      <p:stCondLst>
                                        <p:cond delay="0"/>
                                      </p:stCondLst>
                                      <p:childTnLst>
                                        <p:set>
                                          <p:cBhvr>
                                            <p:cTn id="20" dur="1" fill="hold">
                                              <p:stCondLst>
                                                <p:cond delay="0"/>
                                              </p:stCondLst>
                                            </p:cTn>
                                            <p:tgtEl>
                                              <p:spTgt spid="71"/>
                                            </p:tgtEl>
                                            <p:attrNameLst>
                                              <p:attrName>style.visibility</p:attrName>
                                            </p:attrNameLst>
                                          </p:cBhvr>
                                          <p:to>
                                            <p:strVal val="visible"/>
                                          </p:to>
                                        </p:set>
                                        <p:anim calcmode="lin" valueType="num">
                                          <p:cBhvr additive="base">
                                            <p:cTn id="21" dur="500" fill="hold"/>
                                            <p:tgtEl>
                                              <p:spTgt spid="71"/>
                                            </p:tgtEl>
                                            <p:attrNameLst>
                                              <p:attrName>ppt_x</p:attrName>
                                            </p:attrNameLst>
                                          </p:cBhvr>
                                          <p:tavLst>
                                            <p:tav tm="0">
                                              <p:val>
                                                <p:strVal val="0-#ppt_w/2"/>
                                              </p:val>
                                            </p:tav>
                                            <p:tav tm="100000">
                                              <p:val>
                                                <p:strVal val="#ppt_x"/>
                                              </p:val>
                                            </p:tav>
                                          </p:tavLst>
                                        </p:anim>
                                        <p:anim calcmode="lin" valueType="num">
                                          <p:cBhvr additive="base">
                                            <p:cTn id="22" dur="500" fill="hold"/>
                                            <p:tgtEl>
                                              <p:spTgt spid="7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grpId="0" nodeType="afterEffect">
                                      <p:stCondLst>
                                        <p:cond delay="0"/>
                                      </p:stCondLst>
                                      <p:childTnLst>
                                        <p:set>
                                          <p:cBhvr>
                                            <p:cTn id="25" dur="1" fill="hold">
                                              <p:stCondLst>
                                                <p:cond delay="0"/>
                                              </p:stCondLst>
                                            </p:cTn>
                                            <p:tgtEl>
                                              <p:spTgt spid="75"/>
                                            </p:tgtEl>
                                            <p:attrNameLst>
                                              <p:attrName>style.visibility</p:attrName>
                                            </p:attrNameLst>
                                          </p:cBhvr>
                                          <p:to>
                                            <p:strVal val="visible"/>
                                          </p:to>
                                        </p:set>
                                        <p:anim calcmode="lin" valueType="num">
                                          <p:cBhvr additive="base">
                                            <p:cTn id="26" dur="500" fill="hold"/>
                                            <p:tgtEl>
                                              <p:spTgt spid="75"/>
                                            </p:tgtEl>
                                            <p:attrNameLst>
                                              <p:attrName>ppt_x</p:attrName>
                                            </p:attrNameLst>
                                          </p:cBhvr>
                                          <p:tavLst>
                                            <p:tav tm="0">
                                              <p:val>
                                                <p:strVal val="0-#ppt_w/2"/>
                                              </p:val>
                                            </p:tav>
                                            <p:tav tm="100000">
                                              <p:val>
                                                <p:strVal val="#ppt_x"/>
                                              </p:val>
                                            </p:tav>
                                          </p:tavLst>
                                        </p:anim>
                                        <p:anim calcmode="lin" valueType="num">
                                          <p:cBhvr additive="base">
                                            <p:cTn id="27" dur="500" fill="hold"/>
                                            <p:tgtEl>
                                              <p:spTgt spid="75"/>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66"/>
                                            </p:tgtEl>
                                            <p:attrNameLst>
                                              <p:attrName>style.visibility</p:attrName>
                                            </p:attrNameLst>
                                          </p:cBhvr>
                                          <p:to>
                                            <p:strVal val="visible"/>
                                          </p:to>
                                        </p:set>
                                        <p:anim calcmode="lin" valueType="num">
                                          <p:cBhvr additive="base">
                                            <p:cTn id="31" dur="500" fill="hold"/>
                                            <p:tgtEl>
                                              <p:spTgt spid="66"/>
                                            </p:tgtEl>
                                            <p:attrNameLst>
                                              <p:attrName>ppt_x</p:attrName>
                                            </p:attrNameLst>
                                          </p:cBhvr>
                                          <p:tavLst>
                                            <p:tav tm="0">
                                              <p:val>
                                                <p:strVal val="0-#ppt_w/2"/>
                                              </p:val>
                                            </p:tav>
                                            <p:tav tm="100000">
                                              <p:val>
                                                <p:strVal val="#ppt_x"/>
                                              </p:val>
                                            </p:tav>
                                          </p:tavLst>
                                        </p:anim>
                                        <p:anim calcmode="lin" valueType="num">
                                          <p:cBhvr additive="base">
                                            <p:cTn id="32" dur="500" fill="hold"/>
                                            <p:tgtEl>
                                              <p:spTgt spid="66"/>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8" fill="hold" grpId="0" nodeType="afterEffect">
                                      <p:stCondLst>
                                        <p:cond delay="0"/>
                                      </p:stCondLst>
                                      <p:childTnLst>
                                        <p:set>
                                          <p:cBhvr>
                                            <p:cTn id="35" dur="1" fill="hold">
                                              <p:stCondLst>
                                                <p:cond delay="0"/>
                                              </p:stCondLst>
                                            </p:cTn>
                                            <p:tgtEl>
                                              <p:spTgt spid="76"/>
                                            </p:tgtEl>
                                            <p:attrNameLst>
                                              <p:attrName>style.visibility</p:attrName>
                                            </p:attrNameLst>
                                          </p:cBhvr>
                                          <p:to>
                                            <p:strVal val="visible"/>
                                          </p:to>
                                        </p:set>
                                        <p:anim calcmode="lin" valueType="num">
                                          <p:cBhvr additive="base">
                                            <p:cTn id="36" dur="500" fill="hold"/>
                                            <p:tgtEl>
                                              <p:spTgt spid="76"/>
                                            </p:tgtEl>
                                            <p:attrNameLst>
                                              <p:attrName>ppt_x</p:attrName>
                                            </p:attrNameLst>
                                          </p:cBhvr>
                                          <p:tavLst>
                                            <p:tav tm="0">
                                              <p:val>
                                                <p:strVal val="0-#ppt_w/2"/>
                                              </p:val>
                                            </p:tav>
                                            <p:tav tm="100000">
                                              <p:val>
                                                <p:strVal val="#ppt_x"/>
                                              </p:val>
                                            </p:tav>
                                          </p:tavLst>
                                        </p:anim>
                                        <p:anim calcmode="lin" valueType="num">
                                          <p:cBhvr additive="base">
                                            <p:cTn id="37" dur="500" fill="hold"/>
                                            <p:tgtEl>
                                              <p:spTgt spid="76"/>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2" presetClass="entr" presetSubtype="8" fill="hold" nodeType="afterEffect">
                                      <p:stCondLst>
                                        <p:cond delay="0"/>
                                      </p:stCondLst>
                                      <p:childTnLst>
                                        <p:set>
                                          <p:cBhvr>
                                            <p:cTn id="40" dur="1" fill="hold">
                                              <p:stCondLst>
                                                <p:cond delay="0"/>
                                              </p:stCondLst>
                                            </p:cTn>
                                            <p:tgtEl>
                                              <p:spTgt spid="68"/>
                                            </p:tgtEl>
                                            <p:attrNameLst>
                                              <p:attrName>style.visibility</p:attrName>
                                            </p:attrNameLst>
                                          </p:cBhvr>
                                          <p:to>
                                            <p:strVal val="visible"/>
                                          </p:to>
                                        </p:set>
                                        <p:anim calcmode="lin" valueType="num">
                                          <p:cBhvr additive="base">
                                            <p:cTn id="41" dur="500" fill="hold"/>
                                            <p:tgtEl>
                                              <p:spTgt spid="68"/>
                                            </p:tgtEl>
                                            <p:attrNameLst>
                                              <p:attrName>ppt_x</p:attrName>
                                            </p:attrNameLst>
                                          </p:cBhvr>
                                          <p:tavLst>
                                            <p:tav tm="0">
                                              <p:val>
                                                <p:strVal val="0-#ppt_w/2"/>
                                              </p:val>
                                            </p:tav>
                                            <p:tav tm="100000">
                                              <p:val>
                                                <p:strVal val="#ppt_x"/>
                                              </p:val>
                                            </p:tav>
                                          </p:tavLst>
                                        </p:anim>
                                        <p:anim calcmode="lin" valueType="num">
                                          <p:cBhvr additive="base">
                                            <p:cTn id="42" dur="500" fill="hold"/>
                                            <p:tgtEl>
                                              <p:spTgt spid="68"/>
                                            </p:tgtEl>
                                            <p:attrNameLst>
                                              <p:attrName>ppt_y</p:attrName>
                                            </p:attrNameLst>
                                          </p:cBhvr>
                                          <p:tavLst>
                                            <p:tav tm="0">
                                              <p:val>
                                                <p:strVal val="#ppt_y"/>
                                              </p:val>
                                            </p:tav>
                                            <p:tav tm="100000">
                                              <p:val>
                                                <p:strVal val="#ppt_y"/>
                                              </p:val>
                                            </p:tav>
                                          </p:tavLst>
                                        </p:anim>
                                      </p:childTnLst>
                                    </p:cTn>
                                  </p:par>
                                </p:childTnLst>
                              </p:cTn>
                            </p:par>
                            <p:par>
                              <p:cTn id="43" fill="hold">
                                <p:stCondLst>
                                  <p:cond delay="4000"/>
                                </p:stCondLst>
                                <p:childTnLst>
                                  <p:par>
                                    <p:cTn id="44" presetID="2" presetClass="entr" presetSubtype="8" fill="hold" grpId="0" nodeType="afterEffect">
                                      <p:stCondLst>
                                        <p:cond delay="0"/>
                                      </p:stCondLst>
                                      <p:childTnLst>
                                        <p:set>
                                          <p:cBhvr>
                                            <p:cTn id="45" dur="1" fill="hold">
                                              <p:stCondLst>
                                                <p:cond delay="0"/>
                                              </p:stCondLst>
                                            </p:cTn>
                                            <p:tgtEl>
                                              <p:spTgt spid="77"/>
                                            </p:tgtEl>
                                            <p:attrNameLst>
                                              <p:attrName>style.visibility</p:attrName>
                                            </p:attrNameLst>
                                          </p:cBhvr>
                                          <p:to>
                                            <p:strVal val="visible"/>
                                          </p:to>
                                        </p:set>
                                        <p:anim calcmode="lin" valueType="num">
                                          <p:cBhvr additive="base">
                                            <p:cTn id="46" dur="500" fill="hold"/>
                                            <p:tgtEl>
                                              <p:spTgt spid="77"/>
                                            </p:tgtEl>
                                            <p:attrNameLst>
                                              <p:attrName>ppt_x</p:attrName>
                                            </p:attrNameLst>
                                          </p:cBhvr>
                                          <p:tavLst>
                                            <p:tav tm="0">
                                              <p:val>
                                                <p:strVal val="0-#ppt_w/2"/>
                                              </p:val>
                                            </p:tav>
                                            <p:tav tm="100000">
                                              <p:val>
                                                <p:strVal val="#ppt_x"/>
                                              </p:val>
                                            </p:tav>
                                          </p:tavLst>
                                        </p:anim>
                                        <p:anim calcmode="lin" valueType="num">
                                          <p:cBhvr additive="base">
                                            <p:cTn id="47" dur="500" fill="hold"/>
                                            <p:tgtEl>
                                              <p:spTgt spid="77"/>
                                            </p:tgtEl>
                                            <p:attrNameLst>
                                              <p:attrName>ppt_y</p:attrName>
                                            </p:attrNameLst>
                                          </p:cBhvr>
                                          <p:tavLst>
                                            <p:tav tm="0">
                                              <p:val>
                                                <p:strVal val="#ppt_y"/>
                                              </p:val>
                                            </p:tav>
                                            <p:tav tm="100000">
                                              <p:val>
                                                <p:strVal val="#ppt_y"/>
                                              </p:val>
                                            </p:tav>
                                          </p:tavLst>
                                        </p:anim>
                                      </p:childTnLst>
                                    </p:cTn>
                                  </p:par>
                                </p:childTnLst>
                              </p:cTn>
                            </p:par>
                            <p:par>
                              <p:cTn id="48" fill="hold">
                                <p:stCondLst>
                                  <p:cond delay="4500"/>
                                </p:stCondLst>
                                <p:childTnLst>
                                  <p:par>
                                    <p:cTn id="49" presetID="2" presetClass="entr" presetSubtype="8" fill="hold" grpId="0" nodeType="afterEffect">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cBhvr additive="base">
                                            <p:cTn id="51" dur="500" fill="hold"/>
                                            <p:tgtEl>
                                              <p:spTgt spid="67"/>
                                            </p:tgtEl>
                                            <p:attrNameLst>
                                              <p:attrName>ppt_x</p:attrName>
                                            </p:attrNameLst>
                                          </p:cBhvr>
                                          <p:tavLst>
                                            <p:tav tm="0">
                                              <p:val>
                                                <p:strVal val="0-#ppt_w/2"/>
                                              </p:val>
                                            </p:tav>
                                            <p:tav tm="100000">
                                              <p:val>
                                                <p:strVal val="#ppt_x"/>
                                              </p:val>
                                            </p:tav>
                                          </p:tavLst>
                                        </p:anim>
                                        <p:anim calcmode="lin" valueType="num">
                                          <p:cBhvr additive="base">
                                            <p:cTn id="52" dur="500" fill="hold"/>
                                            <p:tgtEl>
                                              <p:spTgt spid="67"/>
                                            </p:tgtEl>
                                            <p:attrNameLst>
                                              <p:attrName>ppt_y</p:attrName>
                                            </p:attrNameLst>
                                          </p:cBhvr>
                                          <p:tavLst>
                                            <p:tav tm="0">
                                              <p:val>
                                                <p:strVal val="#ppt_y"/>
                                              </p:val>
                                            </p:tav>
                                            <p:tav tm="100000">
                                              <p:val>
                                                <p:strVal val="#ppt_y"/>
                                              </p:val>
                                            </p:tav>
                                          </p:tavLst>
                                        </p:anim>
                                      </p:childTnLst>
                                    </p:cTn>
                                  </p:par>
                                </p:childTnLst>
                              </p:cTn>
                            </p:par>
                            <p:par>
                              <p:cTn id="53" fill="hold">
                                <p:stCondLst>
                                  <p:cond delay="5000"/>
                                </p:stCondLst>
                                <p:childTnLst>
                                  <p:par>
                                    <p:cTn id="54" presetID="2" presetClass="entr" presetSubtype="8" fill="hold" grpId="0" nodeType="afterEffect">
                                      <p:stCondLst>
                                        <p:cond delay="0"/>
                                      </p:stCondLst>
                                      <p:childTnLst>
                                        <p:set>
                                          <p:cBhvr>
                                            <p:cTn id="55" dur="1" fill="hold">
                                              <p:stCondLst>
                                                <p:cond delay="0"/>
                                              </p:stCondLst>
                                            </p:cTn>
                                            <p:tgtEl>
                                              <p:spTgt spid="78"/>
                                            </p:tgtEl>
                                            <p:attrNameLst>
                                              <p:attrName>style.visibility</p:attrName>
                                            </p:attrNameLst>
                                          </p:cBhvr>
                                          <p:to>
                                            <p:strVal val="visible"/>
                                          </p:to>
                                        </p:set>
                                        <p:anim calcmode="lin" valueType="num">
                                          <p:cBhvr additive="base">
                                            <p:cTn id="56" dur="500" fill="hold"/>
                                            <p:tgtEl>
                                              <p:spTgt spid="78"/>
                                            </p:tgtEl>
                                            <p:attrNameLst>
                                              <p:attrName>ppt_x</p:attrName>
                                            </p:attrNameLst>
                                          </p:cBhvr>
                                          <p:tavLst>
                                            <p:tav tm="0">
                                              <p:val>
                                                <p:strVal val="0-#ppt_w/2"/>
                                              </p:val>
                                            </p:tav>
                                            <p:tav tm="100000">
                                              <p:val>
                                                <p:strVal val="#ppt_x"/>
                                              </p:val>
                                            </p:tav>
                                          </p:tavLst>
                                        </p:anim>
                                        <p:anim calcmode="lin" valueType="num">
                                          <p:cBhvr additive="base">
                                            <p:cTn id="57" dur="500" fill="hold"/>
                                            <p:tgtEl>
                                              <p:spTgt spid="78"/>
                                            </p:tgtEl>
                                            <p:attrNameLst>
                                              <p:attrName>ppt_y</p:attrName>
                                            </p:attrNameLst>
                                          </p:cBhvr>
                                          <p:tavLst>
                                            <p:tav tm="0">
                                              <p:val>
                                                <p:strVal val="#ppt_y"/>
                                              </p:val>
                                            </p:tav>
                                            <p:tav tm="100000">
                                              <p:val>
                                                <p:strVal val="#ppt_y"/>
                                              </p:val>
                                            </p:tav>
                                          </p:tavLst>
                                        </p:anim>
                                      </p:childTnLst>
                                    </p:cTn>
                                  </p:par>
                                </p:childTnLst>
                              </p:cTn>
                            </p:par>
                            <p:par>
                              <p:cTn id="58" fill="hold">
                                <p:stCondLst>
                                  <p:cond delay="5500"/>
                                </p:stCondLst>
                                <p:childTnLst>
                                  <p:par>
                                    <p:cTn id="59" presetID="2" presetClass="entr" presetSubtype="4" fill="hold" grpId="0" nodeType="afterEffect">
                                      <p:stCondLst>
                                        <p:cond delay="0"/>
                                      </p:stCondLst>
                                      <p:childTnLst>
                                        <p:set>
                                          <p:cBhvr>
                                            <p:cTn id="60" dur="1" fill="hold">
                                              <p:stCondLst>
                                                <p:cond delay="0"/>
                                              </p:stCondLst>
                                            </p:cTn>
                                            <p:tgtEl>
                                              <p:spTgt spid="47"/>
                                            </p:tgtEl>
                                            <p:attrNameLst>
                                              <p:attrName>style.visibility</p:attrName>
                                            </p:attrNameLst>
                                          </p:cBhvr>
                                          <p:to>
                                            <p:strVal val="visible"/>
                                          </p:to>
                                        </p:set>
                                        <p:anim calcmode="lin" valueType="num">
                                          <p:cBhvr additive="base">
                                            <p:cTn id="61" dur="500" fill="hold"/>
                                            <p:tgtEl>
                                              <p:spTgt spid="47"/>
                                            </p:tgtEl>
                                            <p:attrNameLst>
                                              <p:attrName>ppt_x</p:attrName>
                                            </p:attrNameLst>
                                          </p:cBhvr>
                                          <p:tavLst>
                                            <p:tav tm="0">
                                              <p:val>
                                                <p:strVal val="#ppt_x"/>
                                              </p:val>
                                            </p:tav>
                                            <p:tav tm="100000">
                                              <p:val>
                                                <p:strVal val="#ppt_x"/>
                                              </p:val>
                                            </p:tav>
                                          </p:tavLst>
                                        </p:anim>
                                        <p:anim calcmode="lin" valueType="num">
                                          <p:cBhvr additive="base">
                                            <p:cTn id="62" dur="500" fill="hold"/>
                                            <p:tgtEl>
                                              <p:spTgt spid="47"/>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 calcmode="lin" valueType="num">
                                          <p:cBhvr additive="base">
                                            <p:cTn id="65" dur="500" fill="hold"/>
                                            <p:tgtEl>
                                              <p:spTgt spid="45"/>
                                            </p:tgtEl>
                                            <p:attrNameLst>
                                              <p:attrName>ppt_x</p:attrName>
                                            </p:attrNameLst>
                                          </p:cBhvr>
                                          <p:tavLst>
                                            <p:tav tm="0">
                                              <p:val>
                                                <p:strVal val="#ppt_x"/>
                                              </p:val>
                                            </p:tav>
                                            <p:tav tm="100000">
                                              <p:val>
                                                <p:strVal val="#ppt_x"/>
                                              </p:val>
                                            </p:tav>
                                          </p:tavLst>
                                        </p:anim>
                                        <p:anim calcmode="lin" valueType="num">
                                          <p:cBhvr additive="base">
                                            <p:cTn id="66" dur="500" fill="hold"/>
                                            <p:tgtEl>
                                              <p:spTgt spid="45"/>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64"/>
                                            </p:tgtEl>
                                            <p:attrNameLst>
                                              <p:attrName>style.visibility</p:attrName>
                                            </p:attrNameLst>
                                          </p:cBhvr>
                                          <p:to>
                                            <p:strVal val="visible"/>
                                          </p:to>
                                        </p:set>
                                        <p:anim calcmode="lin" valueType="num">
                                          <p:cBhvr additive="base">
                                            <p:cTn id="69" dur="500" fill="hold"/>
                                            <p:tgtEl>
                                              <p:spTgt spid="64"/>
                                            </p:tgtEl>
                                            <p:attrNameLst>
                                              <p:attrName>ppt_x</p:attrName>
                                            </p:attrNameLst>
                                          </p:cBhvr>
                                          <p:tavLst>
                                            <p:tav tm="0">
                                              <p:val>
                                                <p:strVal val="#ppt_x"/>
                                              </p:val>
                                            </p:tav>
                                            <p:tav tm="100000">
                                              <p:val>
                                                <p:strVal val="#ppt_x"/>
                                              </p:val>
                                            </p:tav>
                                          </p:tavLst>
                                        </p:anim>
                                        <p:anim calcmode="lin" valueType="num">
                                          <p:cBhvr additive="base">
                                            <p:cTn id="70" dur="500" fill="hold"/>
                                            <p:tgtEl>
                                              <p:spTgt spid="64"/>
                                            </p:tgtEl>
                                            <p:attrNameLst>
                                              <p:attrName>ppt_y</p:attrName>
                                            </p:attrNameLst>
                                          </p:cBhvr>
                                          <p:tavLst>
                                            <p:tav tm="0">
                                              <p:val>
                                                <p:strVal val="1+#ppt_h/2"/>
                                              </p:val>
                                            </p:tav>
                                            <p:tav tm="100000">
                                              <p:val>
                                                <p:strVal val="#ppt_y"/>
                                              </p:val>
                                            </p:tav>
                                          </p:tavLst>
                                        </p:anim>
                                      </p:childTnLst>
                                    </p:cTn>
                                  </p:par>
                                  <p:par>
                                    <p:cTn id="71" presetID="2" presetClass="entr" presetSubtype="1" fill="hold" grpId="0" nodeType="withEffect">
                                      <p:stCondLst>
                                        <p:cond delay="0"/>
                                      </p:stCondLst>
                                      <p:childTnLst>
                                        <p:set>
                                          <p:cBhvr>
                                            <p:cTn id="72" dur="1" fill="hold">
                                              <p:stCondLst>
                                                <p:cond delay="0"/>
                                              </p:stCondLst>
                                            </p:cTn>
                                            <p:tgtEl>
                                              <p:spTgt spid="65"/>
                                            </p:tgtEl>
                                            <p:attrNameLst>
                                              <p:attrName>style.visibility</p:attrName>
                                            </p:attrNameLst>
                                          </p:cBhvr>
                                          <p:to>
                                            <p:strVal val="visible"/>
                                          </p:to>
                                        </p:set>
                                        <p:anim calcmode="lin" valueType="num">
                                          <p:cBhvr additive="base">
                                            <p:cTn id="73" dur="500" fill="hold"/>
                                            <p:tgtEl>
                                              <p:spTgt spid="65"/>
                                            </p:tgtEl>
                                            <p:attrNameLst>
                                              <p:attrName>ppt_x</p:attrName>
                                            </p:attrNameLst>
                                          </p:cBhvr>
                                          <p:tavLst>
                                            <p:tav tm="0">
                                              <p:val>
                                                <p:strVal val="#ppt_x"/>
                                              </p:val>
                                            </p:tav>
                                            <p:tav tm="100000">
                                              <p:val>
                                                <p:strVal val="#ppt_x"/>
                                              </p:val>
                                            </p:tav>
                                          </p:tavLst>
                                        </p:anim>
                                        <p:anim calcmode="lin" valueType="num">
                                          <p:cBhvr additive="base">
                                            <p:cTn id="74" dur="500" fill="hold"/>
                                            <p:tgtEl>
                                              <p:spTgt spid="65"/>
                                            </p:tgtEl>
                                            <p:attrNameLst>
                                              <p:attrName>ppt_y</p:attrName>
                                            </p:attrNameLst>
                                          </p:cBhvr>
                                          <p:tavLst>
                                            <p:tav tm="0">
                                              <p:val>
                                                <p:strVal val="0-#ppt_h/2"/>
                                              </p:val>
                                            </p:tav>
                                            <p:tav tm="100000">
                                              <p:val>
                                                <p:strVal val="#ppt_y"/>
                                              </p:val>
                                            </p:tav>
                                          </p:tavLst>
                                        </p:anim>
                                      </p:childTnLst>
                                    </p:cTn>
                                  </p:par>
                                  <p:par>
                                    <p:cTn id="75" presetID="2" presetClass="entr" presetSubtype="1" fill="hold" grpId="0" nodeType="withEffect">
                                      <p:stCondLst>
                                        <p:cond delay="0"/>
                                      </p:stCondLst>
                                      <p:childTnLst>
                                        <p:set>
                                          <p:cBhvr>
                                            <p:cTn id="76" dur="1" fill="hold">
                                              <p:stCondLst>
                                                <p:cond delay="0"/>
                                              </p:stCondLst>
                                            </p:cTn>
                                            <p:tgtEl>
                                              <p:spTgt spid="44"/>
                                            </p:tgtEl>
                                            <p:attrNameLst>
                                              <p:attrName>style.visibility</p:attrName>
                                            </p:attrNameLst>
                                          </p:cBhvr>
                                          <p:to>
                                            <p:strVal val="visible"/>
                                          </p:to>
                                        </p:set>
                                        <p:anim calcmode="lin" valueType="num">
                                          <p:cBhvr additive="base">
                                            <p:cTn id="77" dur="500" fill="hold"/>
                                            <p:tgtEl>
                                              <p:spTgt spid="44"/>
                                            </p:tgtEl>
                                            <p:attrNameLst>
                                              <p:attrName>ppt_x</p:attrName>
                                            </p:attrNameLst>
                                          </p:cBhvr>
                                          <p:tavLst>
                                            <p:tav tm="0">
                                              <p:val>
                                                <p:strVal val="#ppt_x"/>
                                              </p:val>
                                            </p:tav>
                                            <p:tav tm="100000">
                                              <p:val>
                                                <p:strVal val="#ppt_x"/>
                                              </p:val>
                                            </p:tav>
                                          </p:tavLst>
                                        </p:anim>
                                        <p:anim calcmode="lin" valueType="num">
                                          <p:cBhvr additive="base">
                                            <p:cTn id="78" dur="500" fill="hold"/>
                                            <p:tgtEl>
                                              <p:spTgt spid="4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p:bldP spid="45" grpId="0"/>
          <p:bldP spid="47" grpId="0"/>
          <p:bldP spid="64" grpId="0"/>
          <p:bldP spid="65" grpId="0"/>
          <p:bldP spid="66" grpId="0" animBg="1"/>
          <p:bldP spid="67" grpId="0" animBg="1"/>
          <p:bldP spid="74" grpId="0"/>
          <p:bldP spid="75" grpId="0"/>
          <p:bldP spid="76" grpId="0"/>
          <p:bldP spid="77" grpId="0"/>
          <p:bldP spid="78"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extBox 63"/>
          <p:cNvSpPr txBox="1"/>
          <p:nvPr/>
        </p:nvSpPr>
        <p:spPr>
          <a:xfrm>
            <a:off x="1473760" y="936698"/>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添加标题</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8" name="TextBox 67"/>
          <p:cNvSpPr txBox="1"/>
          <p:nvPr/>
        </p:nvSpPr>
        <p:spPr>
          <a:xfrm>
            <a:off x="1484676" y="1228136"/>
            <a:ext cx="5109091"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72" name="椭圆 71"/>
          <p:cNvSpPr/>
          <p:nvPr/>
        </p:nvSpPr>
        <p:spPr>
          <a:xfrm>
            <a:off x="904295" y="1046167"/>
            <a:ext cx="524034" cy="524034"/>
          </a:xfrm>
          <a:prstGeom prst="ellipse">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1</a:t>
            </a:r>
            <a:endParaRPr lang="zh-CN" altLang="en-US" sz="3000" dirty="0">
              <a:latin typeface="思源黑体 CN Normal" panose="020B0400000000000000" charset="-122"/>
              <a:ea typeface="思源黑体 CN Normal" panose="020B0400000000000000" charset="-122"/>
            </a:endParaRPr>
          </a:p>
        </p:txBody>
      </p:sp>
      <p:grpSp>
        <p:nvGrpSpPr>
          <p:cNvPr id="73" name="组合 72"/>
          <p:cNvGrpSpPr/>
          <p:nvPr/>
        </p:nvGrpSpPr>
        <p:grpSpPr>
          <a:xfrm>
            <a:off x="1416079" y="2004318"/>
            <a:ext cx="516270" cy="516270"/>
            <a:chOff x="304800" y="673100"/>
            <a:chExt cx="4000500" cy="4000500"/>
          </a:xfrm>
          <a:solidFill>
            <a:schemeClr val="accent5"/>
          </a:solidFill>
          <a:effectLst/>
        </p:grpSpPr>
        <p:sp>
          <p:nvSpPr>
            <p:cNvPr id="74" name="同心圆 7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00">
                <a:solidFill>
                  <a:schemeClr val="tx1"/>
                </a:solidFill>
                <a:ea typeface="思源黑体 CN Normal" panose="020B0400000000000000" charset="-122"/>
              </a:endParaRPr>
            </a:p>
          </p:txBody>
        </p:sp>
        <p:sp>
          <p:nvSpPr>
            <p:cNvPr id="75" name="椭圆 74"/>
            <p:cNvSpPr/>
            <p:nvPr/>
          </p:nvSpPr>
          <p:spPr>
            <a:xfrm>
              <a:off x="392114" y="760414"/>
              <a:ext cx="3825872" cy="38258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2</a:t>
              </a:r>
              <a:endParaRPr lang="zh-CN" altLang="en-US" sz="3000" dirty="0">
                <a:latin typeface="思源黑体 CN Normal" panose="020B0400000000000000" charset="-122"/>
                <a:ea typeface="思源黑体 CN Normal" panose="020B0400000000000000" charset="-122"/>
              </a:endParaRPr>
            </a:p>
          </p:txBody>
        </p:sp>
      </p:grpSp>
      <p:sp>
        <p:nvSpPr>
          <p:cNvPr id="76" name="椭圆 75"/>
          <p:cNvSpPr/>
          <p:nvPr/>
        </p:nvSpPr>
        <p:spPr>
          <a:xfrm>
            <a:off x="1944134" y="2954705"/>
            <a:ext cx="524034" cy="524034"/>
          </a:xfrm>
          <a:prstGeom prst="ellipse">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3</a:t>
            </a:r>
            <a:endParaRPr lang="zh-CN" altLang="en-US" sz="3000" dirty="0">
              <a:latin typeface="思源黑体 CN Normal" panose="020B0400000000000000" charset="-122"/>
              <a:ea typeface="思源黑体 CN Normal" panose="020B0400000000000000" charset="-122"/>
            </a:endParaRPr>
          </a:p>
        </p:txBody>
      </p:sp>
      <p:grpSp>
        <p:nvGrpSpPr>
          <p:cNvPr id="77" name="组合 76"/>
          <p:cNvGrpSpPr/>
          <p:nvPr/>
        </p:nvGrpSpPr>
        <p:grpSpPr>
          <a:xfrm>
            <a:off x="2591173" y="3912856"/>
            <a:ext cx="516270" cy="516270"/>
            <a:chOff x="304800" y="673100"/>
            <a:chExt cx="4000500" cy="4000500"/>
          </a:xfrm>
          <a:solidFill>
            <a:schemeClr val="accent5"/>
          </a:solidFill>
          <a:effectLst/>
        </p:grpSpPr>
        <p:sp>
          <p:nvSpPr>
            <p:cNvPr id="78" name="同心圆 7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00">
                <a:solidFill>
                  <a:schemeClr val="tx1"/>
                </a:solidFill>
                <a:ea typeface="思源黑体 CN Normal" panose="020B0400000000000000" charset="-122"/>
              </a:endParaRPr>
            </a:p>
          </p:txBody>
        </p:sp>
        <p:sp>
          <p:nvSpPr>
            <p:cNvPr id="79" name="椭圆 78"/>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ea typeface="思源黑体 CN Normal" panose="020B0400000000000000" charset="-122"/>
                </a:rPr>
                <a:t>4</a:t>
              </a:r>
              <a:endParaRPr lang="en-US" altLang="zh-CN" sz="3000" dirty="0">
                <a:latin typeface="思源黑体 CN Normal" panose="020B0400000000000000" charset="-122"/>
                <a:ea typeface="思源黑体 CN Normal" panose="020B0400000000000000" charset="-122"/>
              </a:endParaRPr>
            </a:p>
          </p:txBody>
        </p:sp>
      </p:grpSp>
      <p:sp>
        <p:nvSpPr>
          <p:cNvPr id="23" name="TextBox 22"/>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课题现状</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9" name="TextBox 28"/>
          <p:cNvSpPr txBox="1"/>
          <p:nvPr/>
        </p:nvSpPr>
        <p:spPr>
          <a:xfrm>
            <a:off x="1575455" y="290645"/>
            <a:ext cx="221778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PRESENT SITUATION</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0" name="直接连接符 29"/>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1985879" y="1861413"/>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添加标题</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2" name="TextBox 31"/>
          <p:cNvSpPr txBox="1"/>
          <p:nvPr/>
        </p:nvSpPr>
        <p:spPr>
          <a:xfrm>
            <a:off x="1996795" y="2152851"/>
            <a:ext cx="5109091"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3" name="TextBox 32"/>
          <p:cNvSpPr txBox="1"/>
          <p:nvPr/>
        </p:nvSpPr>
        <p:spPr>
          <a:xfrm>
            <a:off x="2502149" y="2811800"/>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添加标题</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2513065" y="3103238"/>
            <a:ext cx="5109091"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5" name="TextBox 34"/>
          <p:cNvSpPr txBox="1"/>
          <p:nvPr/>
        </p:nvSpPr>
        <p:spPr>
          <a:xfrm>
            <a:off x="3144909" y="3781219"/>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添加标题</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3155825" y="4072657"/>
            <a:ext cx="5109091"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6000">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14:bounceEnd="66000">
                                          <p:cBhvr additive="base">
                                            <p:cTn id="7" dur="500" fill="hold"/>
                                            <p:tgtEl>
                                              <p:spTgt spid="72"/>
                                            </p:tgtEl>
                                            <p:attrNameLst>
                                              <p:attrName>ppt_x</p:attrName>
                                            </p:attrNameLst>
                                          </p:cBhvr>
                                          <p:tavLst>
                                            <p:tav tm="0">
                                              <p:val>
                                                <p:strVal val="#ppt_x"/>
                                              </p:val>
                                            </p:tav>
                                            <p:tav tm="100000">
                                              <p:val>
                                                <p:strVal val="#ppt_x"/>
                                              </p:val>
                                            </p:tav>
                                          </p:tavLst>
                                        </p:anim>
                                        <p:anim calcmode="lin" valueType="num" p14:bounceEnd="66000">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additive="base">
                                            <p:cTn id="12" dur="500"/>
                                            <p:tgtEl>
                                              <p:spTgt spid="64"/>
                                            </p:tgtEl>
                                            <p:attrNameLst>
                                              <p:attrName>ppt_x</p:attrName>
                                            </p:attrNameLst>
                                          </p:cBhvr>
                                          <p:tavLst>
                                            <p:tav tm="0">
                                              <p:val>
                                                <p:strVal val="#ppt_x-#ppt_w*1.125000"/>
                                              </p:val>
                                            </p:tav>
                                            <p:tav tm="100000">
                                              <p:val>
                                                <p:strVal val="#ppt_x"/>
                                              </p:val>
                                            </p:tav>
                                          </p:tavLst>
                                        </p:anim>
                                        <p:animEffect transition="in" filter="wipe(right)">
                                          <p:cBhvr>
                                            <p:cTn id="13" dur="500"/>
                                            <p:tgtEl>
                                              <p:spTgt spid="64"/>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68"/>
                                            </p:tgtEl>
                                            <p:attrNameLst>
                                              <p:attrName>style.visibility</p:attrName>
                                            </p:attrNameLst>
                                          </p:cBhvr>
                                          <p:to>
                                            <p:strVal val="visible"/>
                                          </p:to>
                                        </p:set>
                                        <p:anim calcmode="lin" valueType="num">
                                          <p:cBhvr additive="base">
                                            <p:cTn id="16" dur="500"/>
                                            <p:tgtEl>
                                              <p:spTgt spid="68"/>
                                            </p:tgtEl>
                                            <p:attrNameLst>
                                              <p:attrName>ppt_x</p:attrName>
                                            </p:attrNameLst>
                                          </p:cBhvr>
                                          <p:tavLst>
                                            <p:tav tm="0">
                                              <p:val>
                                                <p:strVal val="#ppt_x-#ppt_w*1.125000"/>
                                              </p:val>
                                            </p:tav>
                                            <p:tav tm="100000">
                                              <p:val>
                                                <p:strVal val="#ppt_x"/>
                                              </p:val>
                                            </p:tav>
                                          </p:tavLst>
                                        </p:anim>
                                        <p:animEffect transition="in" filter="wipe(right)">
                                          <p:cBhvr>
                                            <p:cTn id="17" dur="500"/>
                                            <p:tgtEl>
                                              <p:spTgt spid="68"/>
                                            </p:tgtEl>
                                          </p:cBhvr>
                                        </p:animEffect>
                                      </p:childTnLst>
                                    </p:cTn>
                                  </p:par>
                                </p:childTnLst>
                              </p:cTn>
                            </p:par>
                            <p:par>
                              <p:cTn id="18" fill="hold">
                                <p:stCondLst>
                                  <p:cond delay="1000"/>
                                </p:stCondLst>
                                <p:childTnLst>
                                  <p:par>
                                    <p:cTn id="19" presetID="2" presetClass="entr" presetSubtype="1" fill="hold" nodeType="afterEffect" p14:presetBounceEnd="66000">
                                      <p:stCondLst>
                                        <p:cond delay="0"/>
                                      </p:stCondLst>
                                      <p:childTnLst>
                                        <p:set>
                                          <p:cBhvr>
                                            <p:cTn id="20" dur="1" fill="hold">
                                              <p:stCondLst>
                                                <p:cond delay="0"/>
                                              </p:stCondLst>
                                            </p:cTn>
                                            <p:tgtEl>
                                              <p:spTgt spid="73"/>
                                            </p:tgtEl>
                                            <p:attrNameLst>
                                              <p:attrName>style.visibility</p:attrName>
                                            </p:attrNameLst>
                                          </p:cBhvr>
                                          <p:to>
                                            <p:strVal val="visible"/>
                                          </p:to>
                                        </p:set>
                                        <p:anim calcmode="lin" valueType="num" p14:bounceEnd="66000">
                                          <p:cBhvr additive="base">
                                            <p:cTn id="21" dur="500" fill="hold"/>
                                            <p:tgtEl>
                                              <p:spTgt spid="73"/>
                                            </p:tgtEl>
                                            <p:attrNameLst>
                                              <p:attrName>ppt_x</p:attrName>
                                            </p:attrNameLst>
                                          </p:cBhvr>
                                          <p:tavLst>
                                            <p:tav tm="0">
                                              <p:val>
                                                <p:strVal val="#ppt_x"/>
                                              </p:val>
                                            </p:tav>
                                            <p:tav tm="100000">
                                              <p:val>
                                                <p:strVal val="#ppt_x"/>
                                              </p:val>
                                            </p:tav>
                                          </p:tavLst>
                                        </p:anim>
                                        <p:anim calcmode="lin" valueType="num" p14:bounceEnd="66000">
                                          <p:cBhvr additive="base">
                                            <p:cTn id="22" dur="500" fill="hold"/>
                                            <p:tgtEl>
                                              <p:spTgt spid="73"/>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12" presetClass="entr" presetSubtype="8"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p:tgtEl>
                                              <p:spTgt spid="31"/>
                                            </p:tgtEl>
                                            <p:attrNameLst>
                                              <p:attrName>ppt_x</p:attrName>
                                            </p:attrNameLst>
                                          </p:cBhvr>
                                          <p:tavLst>
                                            <p:tav tm="0">
                                              <p:val>
                                                <p:strVal val="#ppt_x-#ppt_w*1.125000"/>
                                              </p:val>
                                            </p:tav>
                                            <p:tav tm="100000">
                                              <p:val>
                                                <p:strVal val="#ppt_x"/>
                                              </p:val>
                                            </p:tav>
                                          </p:tavLst>
                                        </p:anim>
                                        <p:animEffect transition="in" filter="wipe(right)">
                                          <p:cBhvr>
                                            <p:cTn id="27" dur="500"/>
                                            <p:tgtEl>
                                              <p:spTgt spid="31"/>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p:tgtEl>
                                              <p:spTgt spid="32"/>
                                            </p:tgtEl>
                                            <p:attrNameLst>
                                              <p:attrName>ppt_x</p:attrName>
                                            </p:attrNameLst>
                                          </p:cBhvr>
                                          <p:tavLst>
                                            <p:tav tm="0">
                                              <p:val>
                                                <p:strVal val="#ppt_x-#ppt_w*1.125000"/>
                                              </p:val>
                                            </p:tav>
                                            <p:tav tm="100000">
                                              <p:val>
                                                <p:strVal val="#ppt_x"/>
                                              </p:val>
                                            </p:tav>
                                          </p:tavLst>
                                        </p:anim>
                                        <p:animEffect transition="in" filter="wipe(right)">
                                          <p:cBhvr>
                                            <p:cTn id="31" dur="500"/>
                                            <p:tgtEl>
                                              <p:spTgt spid="32"/>
                                            </p:tgtEl>
                                          </p:cBhvr>
                                        </p:animEffect>
                                      </p:childTnLst>
                                    </p:cTn>
                                  </p:par>
                                </p:childTnLst>
                              </p:cTn>
                            </p:par>
                            <p:par>
                              <p:cTn id="32" fill="hold">
                                <p:stCondLst>
                                  <p:cond delay="2000"/>
                                </p:stCondLst>
                                <p:childTnLst>
                                  <p:par>
                                    <p:cTn id="33" presetID="2" presetClass="entr" presetSubtype="4" fill="hold" grpId="0" nodeType="afterEffect" p14:presetBounceEnd="66000">
                                      <p:stCondLst>
                                        <p:cond delay="0"/>
                                      </p:stCondLst>
                                      <p:childTnLst>
                                        <p:set>
                                          <p:cBhvr>
                                            <p:cTn id="34" dur="1" fill="hold">
                                              <p:stCondLst>
                                                <p:cond delay="0"/>
                                              </p:stCondLst>
                                            </p:cTn>
                                            <p:tgtEl>
                                              <p:spTgt spid="76"/>
                                            </p:tgtEl>
                                            <p:attrNameLst>
                                              <p:attrName>style.visibility</p:attrName>
                                            </p:attrNameLst>
                                          </p:cBhvr>
                                          <p:to>
                                            <p:strVal val="visible"/>
                                          </p:to>
                                        </p:set>
                                        <p:anim calcmode="lin" valueType="num" p14:bounceEnd="66000">
                                          <p:cBhvr additive="base">
                                            <p:cTn id="35" dur="500" fill="hold"/>
                                            <p:tgtEl>
                                              <p:spTgt spid="76"/>
                                            </p:tgtEl>
                                            <p:attrNameLst>
                                              <p:attrName>ppt_x</p:attrName>
                                            </p:attrNameLst>
                                          </p:cBhvr>
                                          <p:tavLst>
                                            <p:tav tm="0">
                                              <p:val>
                                                <p:strVal val="#ppt_x"/>
                                              </p:val>
                                            </p:tav>
                                            <p:tav tm="100000">
                                              <p:val>
                                                <p:strVal val="#ppt_x"/>
                                              </p:val>
                                            </p:tav>
                                          </p:tavLst>
                                        </p:anim>
                                        <p:anim calcmode="lin" valueType="num" p14:bounceEnd="66000">
                                          <p:cBhvr additive="base">
                                            <p:cTn id="36" dur="500" fill="hold"/>
                                            <p:tgtEl>
                                              <p:spTgt spid="76"/>
                                            </p:tgtEl>
                                            <p:attrNameLst>
                                              <p:attrName>ppt_y</p:attrName>
                                            </p:attrNameLst>
                                          </p:cBhvr>
                                          <p:tavLst>
                                            <p:tav tm="0">
                                              <p:val>
                                                <p:strVal val="1+#ppt_h/2"/>
                                              </p:val>
                                            </p:tav>
                                            <p:tav tm="100000">
                                              <p:val>
                                                <p:strVal val="#ppt_y"/>
                                              </p:val>
                                            </p:tav>
                                          </p:tavLst>
                                        </p:anim>
                                      </p:childTnLst>
                                    </p:cTn>
                                  </p:par>
                                </p:childTnLst>
                              </p:cTn>
                            </p:par>
                            <p:par>
                              <p:cTn id="37" fill="hold">
                                <p:stCondLst>
                                  <p:cond delay="2500"/>
                                </p:stCondLst>
                                <p:childTnLst>
                                  <p:par>
                                    <p:cTn id="38" presetID="1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500"/>
                                            <p:tgtEl>
                                              <p:spTgt spid="33"/>
                                            </p:tgtEl>
                                            <p:attrNameLst>
                                              <p:attrName>ppt_x</p:attrName>
                                            </p:attrNameLst>
                                          </p:cBhvr>
                                          <p:tavLst>
                                            <p:tav tm="0">
                                              <p:val>
                                                <p:strVal val="#ppt_x-#ppt_w*1.125000"/>
                                              </p:val>
                                            </p:tav>
                                            <p:tav tm="100000">
                                              <p:val>
                                                <p:strVal val="#ppt_x"/>
                                              </p:val>
                                            </p:tav>
                                          </p:tavLst>
                                        </p:anim>
                                        <p:animEffect transition="in" filter="wipe(right)">
                                          <p:cBhvr>
                                            <p:cTn id="41" dur="500"/>
                                            <p:tgtEl>
                                              <p:spTgt spid="33"/>
                                            </p:tgtEl>
                                          </p:cBhvr>
                                        </p:animEffect>
                                      </p:childTnLst>
                                    </p:cTn>
                                  </p:par>
                                  <p:par>
                                    <p:cTn id="42" presetID="12" presetClass="entr" presetSubtype="8"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500"/>
                                            <p:tgtEl>
                                              <p:spTgt spid="34"/>
                                            </p:tgtEl>
                                            <p:attrNameLst>
                                              <p:attrName>ppt_x</p:attrName>
                                            </p:attrNameLst>
                                          </p:cBhvr>
                                          <p:tavLst>
                                            <p:tav tm="0">
                                              <p:val>
                                                <p:strVal val="#ppt_x-#ppt_w*1.125000"/>
                                              </p:val>
                                            </p:tav>
                                            <p:tav tm="100000">
                                              <p:val>
                                                <p:strVal val="#ppt_x"/>
                                              </p:val>
                                            </p:tav>
                                          </p:tavLst>
                                        </p:anim>
                                        <p:animEffect transition="in" filter="wipe(right)">
                                          <p:cBhvr>
                                            <p:cTn id="45" dur="500"/>
                                            <p:tgtEl>
                                              <p:spTgt spid="34"/>
                                            </p:tgtEl>
                                          </p:cBhvr>
                                        </p:animEffect>
                                      </p:childTnLst>
                                    </p:cTn>
                                  </p:par>
                                </p:childTnLst>
                              </p:cTn>
                            </p:par>
                            <p:par>
                              <p:cTn id="46" fill="hold">
                                <p:stCondLst>
                                  <p:cond delay="3000"/>
                                </p:stCondLst>
                                <p:childTnLst>
                                  <p:par>
                                    <p:cTn id="47" presetID="2" presetClass="entr" presetSubtype="1" fill="hold" nodeType="afterEffect" p14:presetBounceEnd="66000">
                                      <p:stCondLst>
                                        <p:cond delay="0"/>
                                      </p:stCondLst>
                                      <p:childTnLst>
                                        <p:set>
                                          <p:cBhvr>
                                            <p:cTn id="48" dur="1" fill="hold">
                                              <p:stCondLst>
                                                <p:cond delay="0"/>
                                              </p:stCondLst>
                                            </p:cTn>
                                            <p:tgtEl>
                                              <p:spTgt spid="77"/>
                                            </p:tgtEl>
                                            <p:attrNameLst>
                                              <p:attrName>style.visibility</p:attrName>
                                            </p:attrNameLst>
                                          </p:cBhvr>
                                          <p:to>
                                            <p:strVal val="visible"/>
                                          </p:to>
                                        </p:set>
                                        <p:anim calcmode="lin" valueType="num" p14:bounceEnd="66000">
                                          <p:cBhvr additive="base">
                                            <p:cTn id="49" dur="500" fill="hold"/>
                                            <p:tgtEl>
                                              <p:spTgt spid="77"/>
                                            </p:tgtEl>
                                            <p:attrNameLst>
                                              <p:attrName>ppt_x</p:attrName>
                                            </p:attrNameLst>
                                          </p:cBhvr>
                                          <p:tavLst>
                                            <p:tav tm="0">
                                              <p:val>
                                                <p:strVal val="#ppt_x"/>
                                              </p:val>
                                            </p:tav>
                                            <p:tav tm="100000">
                                              <p:val>
                                                <p:strVal val="#ppt_x"/>
                                              </p:val>
                                            </p:tav>
                                          </p:tavLst>
                                        </p:anim>
                                        <p:anim calcmode="lin" valueType="num" p14:bounceEnd="66000">
                                          <p:cBhvr additive="base">
                                            <p:cTn id="50" dur="500" fill="hold"/>
                                            <p:tgtEl>
                                              <p:spTgt spid="77"/>
                                            </p:tgtEl>
                                            <p:attrNameLst>
                                              <p:attrName>ppt_y</p:attrName>
                                            </p:attrNameLst>
                                          </p:cBhvr>
                                          <p:tavLst>
                                            <p:tav tm="0">
                                              <p:val>
                                                <p:strVal val="0-#ppt_h/2"/>
                                              </p:val>
                                            </p:tav>
                                            <p:tav tm="100000">
                                              <p:val>
                                                <p:strVal val="#ppt_y"/>
                                              </p:val>
                                            </p:tav>
                                          </p:tavLst>
                                        </p:anim>
                                      </p:childTnLst>
                                    </p:cTn>
                                  </p:par>
                                </p:childTnLst>
                              </p:cTn>
                            </p:par>
                            <p:par>
                              <p:cTn id="51" fill="hold">
                                <p:stCondLst>
                                  <p:cond delay="3500"/>
                                </p:stCondLst>
                                <p:childTnLst>
                                  <p:par>
                                    <p:cTn id="52" presetID="12" presetClass="entr" presetSubtype="8"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p:tgtEl>
                                              <p:spTgt spid="35"/>
                                            </p:tgtEl>
                                            <p:attrNameLst>
                                              <p:attrName>ppt_x</p:attrName>
                                            </p:attrNameLst>
                                          </p:cBhvr>
                                          <p:tavLst>
                                            <p:tav tm="0">
                                              <p:val>
                                                <p:strVal val="#ppt_x-#ppt_w*1.125000"/>
                                              </p:val>
                                            </p:tav>
                                            <p:tav tm="100000">
                                              <p:val>
                                                <p:strVal val="#ppt_x"/>
                                              </p:val>
                                            </p:tav>
                                          </p:tavLst>
                                        </p:anim>
                                        <p:animEffect transition="in" filter="wipe(right)">
                                          <p:cBhvr>
                                            <p:cTn id="55" dur="500"/>
                                            <p:tgtEl>
                                              <p:spTgt spid="35"/>
                                            </p:tgtEl>
                                          </p:cBhvr>
                                        </p:animEffect>
                                      </p:childTnLst>
                                    </p:cTn>
                                  </p:par>
                                  <p:par>
                                    <p:cTn id="56" presetID="12" presetClass="entr" presetSubtype="8" fill="hold" grpId="0" nodeType="withEffect">
                                      <p:stCondLst>
                                        <p:cond delay="0"/>
                                      </p:stCondLst>
                                      <p:childTnLst>
                                        <p:set>
                                          <p:cBhvr>
                                            <p:cTn id="57" dur="1" fill="hold">
                                              <p:stCondLst>
                                                <p:cond delay="0"/>
                                              </p:stCondLst>
                                            </p:cTn>
                                            <p:tgtEl>
                                              <p:spTgt spid="36"/>
                                            </p:tgtEl>
                                            <p:attrNameLst>
                                              <p:attrName>style.visibility</p:attrName>
                                            </p:attrNameLst>
                                          </p:cBhvr>
                                          <p:to>
                                            <p:strVal val="visible"/>
                                          </p:to>
                                        </p:set>
                                        <p:anim calcmode="lin" valueType="num">
                                          <p:cBhvr additive="base">
                                            <p:cTn id="58" dur="500"/>
                                            <p:tgtEl>
                                              <p:spTgt spid="36"/>
                                            </p:tgtEl>
                                            <p:attrNameLst>
                                              <p:attrName>ppt_x</p:attrName>
                                            </p:attrNameLst>
                                          </p:cBhvr>
                                          <p:tavLst>
                                            <p:tav tm="0">
                                              <p:val>
                                                <p:strVal val="#ppt_x-#ppt_w*1.125000"/>
                                              </p:val>
                                            </p:tav>
                                            <p:tav tm="100000">
                                              <p:val>
                                                <p:strVal val="#ppt_x"/>
                                              </p:val>
                                            </p:tav>
                                          </p:tavLst>
                                        </p:anim>
                                        <p:animEffect transition="in" filter="wipe(right)">
                                          <p:cBhvr>
                                            <p:cTn id="5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8" grpId="0"/>
          <p:bldP spid="72" grpId="0" animBg="1"/>
          <p:bldP spid="76" grpId="0" animBg="1"/>
          <p:bldP spid="31" grpId="0"/>
          <p:bldP spid="32" grpId="0"/>
          <p:bldP spid="33" grpId="0"/>
          <p:bldP spid="34" grpId="0"/>
          <p:bldP spid="35" grpId="0"/>
          <p:bldP spid="3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fill="hold"/>
                                            <p:tgtEl>
                                              <p:spTgt spid="72"/>
                                            </p:tgtEl>
                                            <p:attrNameLst>
                                              <p:attrName>ppt_x</p:attrName>
                                            </p:attrNameLst>
                                          </p:cBhvr>
                                          <p:tavLst>
                                            <p:tav tm="0">
                                              <p:val>
                                                <p:strVal val="#ppt_x"/>
                                              </p:val>
                                            </p:tav>
                                            <p:tav tm="100000">
                                              <p:val>
                                                <p:strVal val="#ppt_x"/>
                                              </p:val>
                                            </p:tav>
                                          </p:tavLst>
                                        </p:anim>
                                        <p:anim calcmode="lin" valueType="num">
                                          <p:cBhvr additive="base">
                                            <p:cTn id="8" dur="500" fill="hold"/>
                                            <p:tgtEl>
                                              <p:spTgt spid="7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additive="base">
                                            <p:cTn id="12" dur="500"/>
                                            <p:tgtEl>
                                              <p:spTgt spid="64"/>
                                            </p:tgtEl>
                                            <p:attrNameLst>
                                              <p:attrName>ppt_x</p:attrName>
                                            </p:attrNameLst>
                                          </p:cBhvr>
                                          <p:tavLst>
                                            <p:tav tm="0">
                                              <p:val>
                                                <p:strVal val="#ppt_x-#ppt_w*1.125000"/>
                                              </p:val>
                                            </p:tav>
                                            <p:tav tm="100000">
                                              <p:val>
                                                <p:strVal val="#ppt_x"/>
                                              </p:val>
                                            </p:tav>
                                          </p:tavLst>
                                        </p:anim>
                                        <p:animEffect transition="in" filter="wipe(right)">
                                          <p:cBhvr>
                                            <p:cTn id="13" dur="500"/>
                                            <p:tgtEl>
                                              <p:spTgt spid="64"/>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68"/>
                                            </p:tgtEl>
                                            <p:attrNameLst>
                                              <p:attrName>style.visibility</p:attrName>
                                            </p:attrNameLst>
                                          </p:cBhvr>
                                          <p:to>
                                            <p:strVal val="visible"/>
                                          </p:to>
                                        </p:set>
                                        <p:anim calcmode="lin" valueType="num">
                                          <p:cBhvr additive="base">
                                            <p:cTn id="16" dur="500"/>
                                            <p:tgtEl>
                                              <p:spTgt spid="68"/>
                                            </p:tgtEl>
                                            <p:attrNameLst>
                                              <p:attrName>ppt_x</p:attrName>
                                            </p:attrNameLst>
                                          </p:cBhvr>
                                          <p:tavLst>
                                            <p:tav tm="0">
                                              <p:val>
                                                <p:strVal val="#ppt_x-#ppt_w*1.125000"/>
                                              </p:val>
                                            </p:tav>
                                            <p:tav tm="100000">
                                              <p:val>
                                                <p:strVal val="#ppt_x"/>
                                              </p:val>
                                            </p:tav>
                                          </p:tavLst>
                                        </p:anim>
                                        <p:animEffect transition="in" filter="wipe(right)">
                                          <p:cBhvr>
                                            <p:cTn id="17" dur="500"/>
                                            <p:tgtEl>
                                              <p:spTgt spid="68"/>
                                            </p:tgtEl>
                                          </p:cBhvr>
                                        </p:animEffect>
                                      </p:childTnLst>
                                    </p:cTn>
                                  </p:par>
                                </p:childTnLst>
                              </p:cTn>
                            </p:par>
                            <p:par>
                              <p:cTn id="18" fill="hold">
                                <p:stCondLst>
                                  <p:cond delay="1000"/>
                                </p:stCondLst>
                                <p:childTnLst>
                                  <p:par>
                                    <p:cTn id="19" presetID="2" presetClass="entr" presetSubtype="1" fill="hold" nodeType="afterEffect">
                                      <p:stCondLst>
                                        <p:cond delay="0"/>
                                      </p:stCondLst>
                                      <p:childTnLst>
                                        <p:set>
                                          <p:cBhvr>
                                            <p:cTn id="20" dur="1" fill="hold">
                                              <p:stCondLst>
                                                <p:cond delay="0"/>
                                              </p:stCondLst>
                                            </p:cTn>
                                            <p:tgtEl>
                                              <p:spTgt spid="73"/>
                                            </p:tgtEl>
                                            <p:attrNameLst>
                                              <p:attrName>style.visibility</p:attrName>
                                            </p:attrNameLst>
                                          </p:cBhvr>
                                          <p:to>
                                            <p:strVal val="visible"/>
                                          </p:to>
                                        </p:set>
                                        <p:anim calcmode="lin" valueType="num">
                                          <p:cBhvr additive="base">
                                            <p:cTn id="21" dur="500" fill="hold"/>
                                            <p:tgtEl>
                                              <p:spTgt spid="73"/>
                                            </p:tgtEl>
                                            <p:attrNameLst>
                                              <p:attrName>ppt_x</p:attrName>
                                            </p:attrNameLst>
                                          </p:cBhvr>
                                          <p:tavLst>
                                            <p:tav tm="0">
                                              <p:val>
                                                <p:strVal val="#ppt_x"/>
                                              </p:val>
                                            </p:tav>
                                            <p:tav tm="100000">
                                              <p:val>
                                                <p:strVal val="#ppt_x"/>
                                              </p:val>
                                            </p:tav>
                                          </p:tavLst>
                                        </p:anim>
                                        <p:anim calcmode="lin" valueType="num">
                                          <p:cBhvr additive="base">
                                            <p:cTn id="22" dur="500" fill="hold"/>
                                            <p:tgtEl>
                                              <p:spTgt spid="73"/>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12" presetClass="entr" presetSubtype="8"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 calcmode="lin" valueType="num">
                                          <p:cBhvr additive="base">
                                            <p:cTn id="26" dur="500"/>
                                            <p:tgtEl>
                                              <p:spTgt spid="31"/>
                                            </p:tgtEl>
                                            <p:attrNameLst>
                                              <p:attrName>ppt_x</p:attrName>
                                            </p:attrNameLst>
                                          </p:cBhvr>
                                          <p:tavLst>
                                            <p:tav tm="0">
                                              <p:val>
                                                <p:strVal val="#ppt_x-#ppt_w*1.125000"/>
                                              </p:val>
                                            </p:tav>
                                            <p:tav tm="100000">
                                              <p:val>
                                                <p:strVal val="#ppt_x"/>
                                              </p:val>
                                            </p:tav>
                                          </p:tavLst>
                                        </p:anim>
                                        <p:animEffect transition="in" filter="wipe(right)">
                                          <p:cBhvr>
                                            <p:cTn id="27" dur="500"/>
                                            <p:tgtEl>
                                              <p:spTgt spid="31"/>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500"/>
                                            <p:tgtEl>
                                              <p:spTgt spid="32"/>
                                            </p:tgtEl>
                                            <p:attrNameLst>
                                              <p:attrName>ppt_x</p:attrName>
                                            </p:attrNameLst>
                                          </p:cBhvr>
                                          <p:tavLst>
                                            <p:tav tm="0">
                                              <p:val>
                                                <p:strVal val="#ppt_x-#ppt_w*1.125000"/>
                                              </p:val>
                                            </p:tav>
                                            <p:tav tm="100000">
                                              <p:val>
                                                <p:strVal val="#ppt_x"/>
                                              </p:val>
                                            </p:tav>
                                          </p:tavLst>
                                        </p:anim>
                                        <p:animEffect transition="in" filter="wipe(right)">
                                          <p:cBhvr>
                                            <p:cTn id="31" dur="500"/>
                                            <p:tgtEl>
                                              <p:spTgt spid="32"/>
                                            </p:tgtEl>
                                          </p:cBhvr>
                                        </p:animEffect>
                                      </p:childTnLst>
                                    </p:cTn>
                                  </p:par>
                                </p:childTnLst>
                              </p:cTn>
                            </p:par>
                            <p:par>
                              <p:cTn id="32" fill="hold">
                                <p:stCondLst>
                                  <p:cond delay="2000"/>
                                </p:stCondLst>
                                <p:childTnLst>
                                  <p:par>
                                    <p:cTn id="33" presetID="2" presetClass="entr" presetSubtype="4" fill="hold" grpId="0" nodeType="afterEffect">
                                      <p:stCondLst>
                                        <p:cond delay="0"/>
                                      </p:stCondLst>
                                      <p:childTnLst>
                                        <p:set>
                                          <p:cBhvr>
                                            <p:cTn id="34" dur="1" fill="hold">
                                              <p:stCondLst>
                                                <p:cond delay="0"/>
                                              </p:stCondLst>
                                            </p:cTn>
                                            <p:tgtEl>
                                              <p:spTgt spid="76"/>
                                            </p:tgtEl>
                                            <p:attrNameLst>
                                              <p:attrName>style.visibility</p:attrName>
                                            </p:attrNameLst>
                                          </p:cBhvr>
                                          <p:to>
                                            <p:strVal val="visible"/>
                                          </p:to>
                                        </p:set>
                                        <p:anim calcmode="lin" valueType="num">
                                          <p:cBhvr additive="base">
                                            <p:cTn id="35" dur="500" fill="hold"/>
                                            <p:tgtEl>
                                              <p:spTgt spid="76"/>
                                            </p:tgtEl>
                                            <p:attrNameLst>
                                              <p:attrName>ppt_x</p:attrName>
                                            </p:attrNameLst>
                                          </p:cBhvr>
                                          <p:tavLst>
                                            <p:tav tm="0">
                                              <p:val>
                                                <p:strVal val="#ppt_x"/>
                                              </p:val>
                                            </p:tav>
                                            <p:tav tm="100000">
                                              <p:val>
                                                <p:strVal val="#ppt_x"/>
                                              </p:val>
                                            </p:tav>
                                          </p:tavLst>
                                        </p:anim>
                                        <p:anim calcmode="lin" valueType="num">
                                          <p:cBhvr additive="base">
                                            <p:cTn id="36" dur="500" fill="hold"/>
                                            <p:tgtEl>
                                              <p:spTgt spid="76"/>
                                            </p:tgtEl>
                                            <p:attrNameLst>
                                              <p:attrName>ppt_y</p:attrName>
                                            </p:attrNameLst>
                                          </p:cBhvr>
                                          <p:tavLst>
                                            <p:tav tm="0">
                                              <p:val>
                                                <p:strVal val="1+#ppt_h/2"/>
                                              </p:val>
                                            </p:tav>
                                            <p:tav tm="100000">
                                              <p:val>
                                                <p:strVal val="#ppt_y"/>
                                              </p:val>
                                            </p:tav>
                                          </p:tavLst>
                                        </p:anim>
                                      </p:childTnLst>
                                    </p:cTn>
                                  </p:par>
                                </p:childTnLst>
                              </p:cTn>
                            </p:par>
                            <p:par>
                              <p:cTn id="37" fill="hold">
                                <p:stCondLst>
                                  <p:cond delay="2500"/>
                                </p:stCondLst>
                                <p:childTnLst>
                                  <p:par>
                                    <p:cTn id="38" presetID="1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500"/>
                                            <p:tgtEl>
                                              <p:spTgt spid="33"/>
                                            </p:tgtEl>
                                            <p:attrNameLst>
                                              <p:attrName>ppt_x</p:attrName>
                                            </p:attrNameLst>
                                          </p:cBhvr>
                                          <p:tavLst>
                                            <p:tav tm="0">
                                              <p:val>
                                                <p:strVal val="#ppt_x-#ppt_w*1.125000"/>
                                              </p:val>
                                            </p:tav>
                                            <p:tav tm="100000">
                                              <p:val>
                                                <p:strVal val="#ppt_x"/>
                                              </p:val>
                                            </p:tav>
                                          </p:tavLst>
                                        </p:anim>
                                        <p:animEffect transition="in" filter="wipe(right)">
                                          <p:cBhvr>
                                            <p:cTn id="41" dur="500"/>
                                            <p:tgtEl>
                                              <p:spTgt spid="33"/>
                                            </p:tgtEl>
                                          </p:cBhvr>
                                        </p:animEffect>
                                      </p:childTnLst>
                                    </p:cTn>
                                  </p:par>
                                  <p:par>
                                    <p:cTn id="42" presetID="12" presetClass="entr" presetSubtype="8"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500"/>
                                            <p:tgtEl>
                                              <p:spTgt spid="34"/>
                                            </p:tgtEl>
                                            <p:attrNameLst>
                                              <p:attrName>ppt_x</p:attrName>
                                            </p:attrNameLst>
                                          </p:cBhvr>
                                          <p:tavLst>
                                            <p:tav tm="0">
                                              <p:val>
                                                <p:strVal val="#ppt_x-#ppt_w*1.125000"/>
                                              </p:val>
                                            </p:tav>
                                            <p:tav tm="100000">
                                              <p:val>
                                                <p:strVal val="#ppt_x"/>
                                              </p:val>
                                            </p:tav>
                                          </p:tavLst>
                                        </p:anim>
                                        <p:animEffect transition="in" filter="wipe(right)">
                                          <p:cBhvr>
                                            <p:cTn id="45" dur="500"/>
                                            <p:tgtEl>
                                              <p:spTgt spid="34"/>
                                            </p:tgtEl>
                                          </p:cBhvr>
                                        </p:animEffect>
                                      </p:childTnLst>
                                    </p:cTn>
                                  </p:par>
                                </p:childTnLst>
                              </p:cTn>
                            </p:par>
                            <p:par>
                              <p:cTn id="46" fill="hold">
                                <p:stCondLst>
                                  <p:cond delay="3000"/>
                                </p:stCondLst>
                                <p:childTnLst>
                                  <p:par>
                                    <p:cTn id="47" presetID="2" presetClass="entr" presetSubtype="1" fill="hold" nodeType="afterEffect">
                                      <p:stCondLst>
                                        <p:cond delay="0"/>
                                      </p:stCondLst>
                                      <p:childTnLst>
                                        <p:set>
                                          <p:cBhvr>
                                            <p:cTn id="48" dur="1" fill="hold">
                                              <p:stCondLst>
                                                <p:cond delay="0"/>
                                              </p:stCondLst>
                                            </p:cTn>
                                            <p:tgtEl>
                                              <p:spTgt spid="77"/>
                                            </p:tgtEl>
                                            <p:attrNameLst>
                                              <p:attrName>style.visibility</p:attrName>
                                            </p:attrNameLst>
                                          </p:cBhvr>
                                          <p:to>
                                            <p:strVal val="visible"/>
                                          </p:to>
                                        </p:set>
                                        <p:anim calcmode="lin" valueType="num">
                                          <p:cBhvr additive="base">
                                            <p:cTn id="49" dur="500" fill="hold"/>
                                            <p:tgtEl>
                                              <p:spTgt spid="77"/>
                                            </p:tgtEl>
                                            <p:attrNameLst>
                                              <p:attrName>ppt_x</p:attrName>
                                            </p:attrNameLst>
                                          </p:cBhvr>
                                          <p:tavLst>
                                            <p:tav tm="0">
                                              <p:val>
                                                <p:strVal val="#ppt_x"/>
                                              </p:val>
                                            </p:tav>
                                            <p:tav tm="100000">
                                              <p:val>
                                                <p:strVal val="#ppt_x"/>
                                              </p:val>
                                            </p:tav>
                                          </p:tavLst>
                                        </p:anim>
                                        <p:anim calcmode="lin" valueType="num">
                                          <p:cBhvr additive="base">
                                            <p:cTn id="50" dur="500" fill="hold"/>
                                            <p:tgtEl>
                                              <p:spTgt spid="77"/>
                                            </p:tgtEl>
                                            <p:attrNameLst>
                                              <p:attrName>ppt_y</p:attrName>
                                            </p:attrNameLst>
                                          </p:cBhvr>
                                          <p:tavLst>
                                            <p:tav tm="0">
                                              <p:val>
                                                <p:strVal val="0-#ppt_h/2"/>
                                              </p:val>
                                            </p:tav>
                                            <p:tav tm="100000">
                                              <p:val>
                                                <p:strVal val="#ppt_y"/>
                                              </p:val>
                                            </p:tav>
                                          </p:tavLst>
                                        </p:anim>
                                      </p:childTnLst>
                                    </p:cTn>
                                  </p:par>
                                </p:childTnLst>
                              </p:cTn>
                            </p:par>
                            <p:par>
                              <p:cTn id="51" fill="hold">
                                <p:stCondLst>
                                  <p:cond delay="3500"/>
                                </p:stCondLst>
                                <p:childTnLst>
                                  <p:par>
                                    <p:cTn id="52" presetID="12" presetClass="entr" presetSubtype="8" fill="hold" grpId="0" nodeType="afterEffect">
                                      <p:stCondLst>
                                        <p:cond delay="0"/>
                                      </p:st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p:tgtEl>
                                              <p:spTgt spid="35"/>
                                            </p:tgtEl>
                                            <p:attrNameLst>
                                              <p:attrName>ppt_x</p:attrName>
                                            </p:attrNameLst>
                                          </p:cBhvr>
                                          <p:tavLst>
                                            <p:tav tm="0">
                                              <p:val>
                                                <p:strVal val="#ppt_x-#ppt_w*1.125000"/>
                                              </p:val>
                                            </p:tav>
                                            <p:tav tm="100000">
                                              <p:val>
                                                <p:strVal val="#ppt_x"/>
                                              </p:val>
                                            </p:tav>
                                          </p:tavLst>
                                        </p:anim>
                                        <p:animEffect transition="in" filter="wipe(right)">
                                          <p:cBhvr>
                                            <p:cTn id="55" dur="500"/>
                                            <p:tgtEl>
                                              <p:spTgt spid="35"/>
                                            </p:tgtEl>
                                          </p:cBhvr>
                                        </p:animEffect>
                                      </p:childTnLst>
                                    </p:cTn>
                                  </p:par>
                                  <p:par>
                                    <p:cTn id="56" presetID="12" presetClass="entr" presetSubtype="8" fill="hold" grpId="0" nodeType="withEffect">
                                      <p:stCondLst>
                                        <p:cond delay="0"/>
                                      </p:stCondLst>
                                      <p:childTnLst>
                                        <p:set>
                                          <p:cBhvr>
                                            <p:cTn id="57" dur="1" fill="hold">
                                              <p:stCondLst>
                                                <p:cond delay="0"/>
                                              </p:stCondLst>
                                            </p:cTn>
                                            <p:tgtEl>
                                              <p:spTgt spid="36"/>
                                            </p:tgtEl>
                                            <p:attrNameLst>
                                              <p:attrName>style.visibility</p:attrName>
                                            </p:attrNameLst>
                                          </p:cBhvr>
                                          <p:to>
                                            <p:strVal val="visible"/>
                                          </p:to>
                                        </p:set>
                                        <p:anim calcmode="lin" valueType="num">
                                          <p:cBhvr additive="base">
                                            <p:cTn id="58" dur="500"/>
                                            <p:tgtEl>
                                              <p:spTgt spid="36"/>
                                            </p:tgtEl>
                                            <p:attrNameLst>
                                              <p:attrName>ppt_x</p:attrName>
                                            </p:attrNameLst>
                                          </p:cBhvr>
                                          <p:tavLst>
                                            <p:tav tm="0">
                                              <p:val>
                                                <p:strVal val="#ppt_x-#ppt_w*1.125000"/>
                                              </p:val>
                                            </p:tav>
                                            <p:tav tm="100000">
                                              <p:val>
                                                <p:strVal val="#ppt_x"/>
                                              </p:val>
                                            </p:tav>
                                          </p:tavLst>
                                        </p:anim>
                                        <p:animEffect transition="in" filter="wipe(right)">
                                          <p:cBhvr>
                                            <p:cTn id="5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8" grpId="0"/>
          <p:bldP spid="72" grpId="0" animBg="1"/>
          <p:bldP spid="76" grpId="0" animBg="1"/>
          <p:bldP spid="31" grpId="0"/>
          <p:bldP spid="32" grpId="0"/>
          <p:bldP spid="33" grpId="0"/>
          <p:bldP spid="34" grpId="0"/>
          <p:bldP spid="35" grpId="0"/>
          <p:bldP spid="36"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46058" y="2241914"/>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现状三</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 name="TextBox 2"/>
          <p:cNvSpPr txBox="1"/>
          <p:nvPr/>
        </p:nvSpPr>
        <p:spPr>
          <a:xfrm>
            <a:off x="2164442" y="3332705"/>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现状五</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4" name="TextBox 3"/>
          <p:cNvSpPr txBox="1"/>
          <p:nvPr/>
        </p:nvSpPr>
        <p:spPr>
          <a:xfrm>
            <a:off x="6192845" y="2228164"/>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现状四</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 name="TextBox 4"/>
          <p:cNvSpPr txBox="1"/>
          <p:nvPr/>
        </p:nvSpPr>
        <p:spPr>
          <a:xfrm>
            <a:off x="5691218" y="3335784"/>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现状六</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 name="椭圆 34"/>
          <p:cNvSpPr/>
          <p:nvPr/>
        </p:nvSpPr>
        <p:spPr>
          <a:xfrm rot="16200000">
            <a:off x="3711585" y="1999263"/>
            <a:ext cx="916299" cy="117841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nvGrpSpPr>
          <p:cNvPr id="7" name="组合 6"/>
          <p:cNvGrpSpPr/>
          <p:nvPr/>
        </p:nvGrpSpPr>
        <p:grpSpPr>
          <a:xfrm rot="5400000">
            <a:off x="5152643" y="1973878"/>
            <a:ext cx="902720" cy="1172844"/>
            <a:chOff x="4020870" y="2194485"/>
            <a:chExt cx="1102258" cy="1432090"/>
          </a:xfrm>
          <a:solidFill>
            <a:schemeClr val="accent1">
              <a:lumMod val="75000"/>
            </a:schemeClr>
          </a:solidFill>
          <a:effectLst/>
        </p:grpSpPr>
        <p:sp>
          <p:nvSpPr>
            <p:cNvPr id="8"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思源黑体 CN Normal" panose="020B0400000000000000" charset="-122"/>
                <a:ea typeface="思源黑体 CN Normal" panose="020B0400000000000000" charset="-122"/>
              </a:endParaRPr>
            </a:p>
          </p:txBody>
        </p:sp>
        <p:sp>
          <p:nvSpPr>
            <p:cNvPr id="9"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sp>
        <p:nvSpPr>
          <p:cNvPr id="10" name="椭圆 34"/>
          <p:cNvSpPr/>
          <p:nvPr/>
        </p:nvSpPr>
        <p:spPr>
          <a:xfrm rot="5400000">
            <a:off x="4573946" y="3088149"/>
            <a:ext cx="916298" cy="1178413"/>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nvGrpSpPr>
          <p:cNvPr id="11" name="组合 10"/>
          <p:cNvGrpSpPr/>
          <p:nvPr/>
        </p:nvGrpSpPr>
        <p:grpSpPr>
          <a:xfrm rot="16200000">
            <a:off x="3171729" y="3064442"/>
            <a:ext cx="902720" cy="1172844"/>
            <a:chOff x="4020870" y="2194485"/>
            <a:chExt cx="1102258" cy="1432090"/>
          </a:xfrm>
          <a:solidFill>
            <a:schemeClr val="accent1">
              <a:lumMod val="75000"/>
            </a:schemeClr>
          </a:solidFill>
          <a:effectLst/>
        </p:grpSpPr>
        <p:sp>
          <p:nvSpPr>
            <p:cNvPr id="1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思源黑体 CN Normal" panose="020B0400000000000000" charset="-122"/>
                <a:ea typeface="思源黑体 CN Normal" panose="020B0400000000000000" charset="-122"/>
              </a:endParaRPr>
            </a:p>
          </p:txBody>
        </p:sp>
        <p:sp>
          <p:nvSpPr>
            <p:cNvPr id="1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sp>
        <p:nvSpPr>
          <p:cNvPr id="14" name="TextBox 13"/>
          <p:cNvSpPr txBox="1"/>
          <p:nvPr/>
        </p:nvSpPr>
        <p:spPr>
          <a:xfrm>
            <a:off x="5688984" y="3673860"/>
            <a:ext cx="2723823" cy="430887"/>
          </a:xfrm>
          <a:prstGeom prst="rect">
            <a:avLst/>
          </a:prstGeom>
          <a:noFill/>
        </p:spPr>
        <p:txBody>
          <a:bodyPr wrap="none" rtlCol="0">
            <a:spAutoFit/>
          </a:bodyPr>
          <a:lstStyle/>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5" name="TextBox 14"/>
          <p:cNvSpPr txBox="1"/>
          <p:nvPr/>
        </p:nvSpPr>
        <p:spPr>
          <a:xfrm>
            <a:off x="787107" y="2585704"/>
            <a:ext cx="2723823" cy="430887"/>
          </a:xfrm>
          <a:prstGeom prst="rect">
            <a:avLst/>
          </a:prstGeom>
          <a:noFill/>
        </p:spPr>
        <p:txBody>
          <a:bodyPr wrap="none" rtlCol="0">
            <a:spAutoFit/>
          </a:bodyPr>
          <a:lstStyle/>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6" name="TextBox 15"/>
          <p:cNvSpPr txBox="1"/>
          <p:nvPr/>
        </p:nvSpPr>
        <p:spPr>
          <a:xfrm>
            <a:off x="306898" y="3670243"/>
            <a:ext cx="2723823" cy="430887"/>
          </a:xfrm>
          <a:prstGeom prst="rect">
            <a:avLst/>
          </a:prstGeom>
          <a:noFill/>
        </p:spPr>
        <p:txBody>
          <a:bodyPr wrap="none" rtlCol="0">
            <a:spAutoFit/>
          </a:bodyPr>
          <a:lstStyle/>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7" name="TextBox 16"/>
          <p:cNvSpPr txBox="1"/>
          <p:nvPr/>
        </p:nvSpPr>
        <p:spPr>
          <a:xfrm>
            <a:off x="6180559" y="2552490"/>
            <a:ext cx="2723823" cy="430887"/>
          </a:xfrm>
          <a:prstGeom prst="rect">
            <a:avLst/>
          </a:prstGeom>
          <a:noFill/>
        </p:spPr>
        <p:txBody>
          <a:bodyPr wrap="none" rtlCol="0">
            <a:spAutoFit/>
          </a:bodyPr>
          <a:lstStyle/>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8" name="TextBox 17"/>
          <p:cNvSpPr txBox="1"/>
          <p:nvPr/>
        </p:nvSpPr>
        <p:spPr>
          <a:xfrm>
            <a:off x="2268974" y="1148044"/>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现状一</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9" name="TextBox 18"/>
          <p:cNvSpPr txBox="1"/>
          <p:nvPr/>
        </p:nvSpPr>
        <p:spPr>
          <a:xfrm>
            <a:off x="5663894" y="1183177"/>
            <a:ext cx="761747" cy="323165"/>
          </a:xfrm>
          <a:prstGeom prst="rect">
            <a:avLst/>
          </a:prstGeom>
          <a:noFill/>
        </p:spPr>
        <p:txBody>
          <a:bodyPr wrap="none" rtlCol="0">
            <a:spAutoFit/>
          </a:bodyPr>
          <a:lstStyle/>
          <a:p>
            <a:pPr algn="r"/>
            <a:r>
              <a:rPr lang="zh-CN" altLang="en-US" sz="1500" b="1" dirty="0">
                <a:solidFill>
                  <a:schemeClr val="accent2">
                    <a:lumMod val="75000"/>
                  </a:schemeClr>
                </a:solidFill>
                <a:latin typeface="思源黑体 CN Normal" panose="020B0400000000000000" charset="-122"/>
                <a:ea typeface="思源黑体 CN Normal" panose="020B0400000000000000" charset="-122"/>
              </a:rPr>
              <a:t>现状二</a:t>
            </a:r>
            <a:endParaRPr lang="zh-CN" altLang="en-US" sz="15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20" name="椭圆 34"/>
          <p:cNvSpPr/>
          <p:nvPr/>
        </p:nvSpPr>
        <p:spPr>
          <a:xfrm rot="5400000">
            <a:off x="4589764" y="927807"/>
            <a:ext cx="916298" cy="1178413"/>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nvGrpSpPr>
          <p:cNvPr id="21" name="组合 20"/>
          <p:cNvGrpSpPr/>
          <p:nvPr/>
        </p:nvGrpSpPr>
        <p:grpSpPr>
          <a:xfrm rot="16200000">
            <a:off x="3187547" y="904100"/>
            <a:ext cx="902720" cy="1172844"/>
            <a:chOff x="4020870" y="2194485"/>
            <a:chExt cx="1102258" cy="1432090"/>
          </a:xfrm>
          <a:solidFill>
            <a:schemeClr val="accent1">
              <a:lumMod val="75000"/>
            </a:schemeClr>
          </a:solidFill>
          <a:effectLst/>
        </p:grpSpPr>
        <p:sp>
          <p:nvSpPr>
            <p:cNvPr id="2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solidFill>
                  <a:schemeClr val="tx1"/>
                </a:solidFill>
                <a:latin typeface="思源黑体 CN Normal" panose="020B0400000000000000" charset="-122"/>
                <a:ea typeface="思源黑体 CN Normal" panose="020B0400000000000000" charset="-122"/>
              </a:endParaRPr>
            </a:p>
          </p:txBody>
        </p:sp>
        <p:sp>
          <p:nvSpPr>
            <p:cNvPr id="23" name="等腰三角形 42"/>
            <p:cNvSpPr/>
            <p:nvPr/>
          </p:nvSpPr>
          <p:spPr>
            <a:xfrm>
              <a:off x="4044929" y="2251924"/>
              <a:ext cx="1054142" cy="1350591"/>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latin typeface="思源黑体 CN Normal" panose="020B0400000000000000" charset="-122"/>
                <a:ea typeface="思源黑体 CN Normal" panose="020B0400000000000000" charset="-122"/>
              </a:endParaRPr>
            </a:p>
          </p:txBody>
        </p:sp>
      </p:grpSp>
      <p:sp>
        <p:nvSpPr>
          <p:cNvPr id="24" name="TextBox 23"/>
          <p:cNvSpPr txBox="1"/>
          <p:nvPr/>
        </p:nvSpPr>
        <p:spPr>
          <a:xfrm>
            <a:off x="5671452" y="1471209"/>
            <a:ext cx="2723823" cy="430887"/>
          </a:xfrm>
          <a:prstGeom prst="rect">
            <a:avLst/>
          </a:prstGeom>
          <a:noFill/>
        </p:spPr>
        <p:txBody>
          <a:bodyPr wrap="none" rtlCol="0">
            <a:spAutoFit/>
          </a:bodyPr>
          <a:lstStyle/>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5" name="TextBox 24"/>
          <p:cNvSpPr txBox="1"/>
          <p:nvPr/>
        </p:nvSpPr>
        <p:spPr>
          <a:xfrm>
            <a:off x="378906" y="1474467"/>
            <a:ext cx="2723823" cy="430887"/>
          </a:xfrm>
          <a:prstGeom prst="rect">
            <a:avLst/>
          </a:prstGeom>
          <a:noFill/>
        </p:spPr>
        <p:txBody>
          <a:bodyPr wrap="none" rtlCol="0">
            <a:spAutoFit/>
          </a:bodyPr>
          <a:lstStyle/>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单击此处添加简短说明，添加简短文字，</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a:p>
            <a:pPr algn="r">
              <a:defRPr/>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具体文字添加此处。</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6" name="KSO_Shape"/>
          <p:cNvSpPr/>
          <p:nvPr/>
        </p:nvSpPr>
        <p:spPr bwMode="auto">
          <a:xfrm>
            <a:off x="3508051" y="1214463"/>
            <a:ext cx="553496" cy="470470"/>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思源黑体 CN Normal" panose="020B0400000000000000" charset="-122"/>
            </a:endParaRPr>
          </a:p>
        </p:txBody>
      </p:sp>
      <p:sp>
        <p:nvSpPr>
          <p:cNvPr id="27" name="KSO_Shape"/>
          <p:cNvSpPr/>
          <p:nvPr/>
        </p:nvSpPr>
        <p:spPr bwMode="auto">
          <a:xfrm>
            <a:off x="4067844" y="2321555"/>
            <a:ext cx="520754" cy="521623"/>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dirty="0">
              <a:solidFill>
                <a:srgbClr val="FFFFFF"/>
              </a:solidFill>
              <a:ea typeface="思源黑体 CN Normal" panose="020B0400000000000000" charset="-122"/>
            </a:endParaRPr>
          </a:p>
        </p:txBody>
      </p:sp>
      <p:sp>
        <p:nvSpPr>
          <p:cNvPr id="28" name="KSO_Shape"/>
          <p:cNvSpPr/>
          <p:nvPr/>
        </p:nvSpPr>
        <p:spPr bwMode="auto">
          <a:xfrm>
            <a:off x="3502980" y="3430946"/>
            <a:ext cx="517292" cy="445733"/>
          </a:xfrm>
          <a:custGeom>
            <a:avLst/>
            <a:gdLst>
              <a:gd name="T0" fmla="*/ 838518 w 3856038"/>
              <a:gd name="T1" fmla="*/ 3035936 h 3319463"/>
              <a:gd name="T2" fmla="*/ 807086 w 3856038"/>
              <a:gd name="T3" fmla="*/ 3078481 h 3319463"/>
              <a:gd name="T4" fmla="*/ 345758 w 3856038"/>
              <a:gd name="T5" fmla="*/ 3083244 h 3319463"/>
              <a:gd name="T6" fmla="*/ 306705 w 3856038"/>
              <a:gd name="T7" fmla="*/ 3047684 h 3319463"/>
              <a:gd name="T8" fmla="*/ 1938189 w 3856038"/>
              <a:gd name="T9" fmla="*/ 1874411 h 3319463"/>
              <a:gd name="T10" fmla="*/ 2032113 w 3856038"/>
              <a:gd name="T11" fmla="*/ 1927728 h 3319463"/>
              <a:gd name="T12" fmla="*/ 2127625 w 3856038"/>
              <a:gd name="T13" fmla="*/ 1936931 h 3319463"/>
              <a:gd name="T14" fmla="*/ 2209174 w 3856038"/>
              <a:gd name="T15" fmla="*/ 1913446 h 3319463"/>
              <a:gd name="T16" fmla="*/ 2208222 w 3856038"/>
              <a:gd name="T17" fmla="*/ 3063251 h 3319463"/>
              <a:gd name="T18" fmla="*/ 2159673 w 3856038"/>
              <a:gd name="T19" fmla="*/ 3086101 h 3319463"/>
              <a:gd name="T20" fmla="*/ 1703060 w 3856038"/>
              <a:gd name="T21" fmla="*/ 3067694 h 3319463"/>
              <a:gd name="T22" fmla="*/ 1684338 w 3856038"/>
              <a:gd name="T23" fmla="*/ 1620838 h 3319463"/>
              <a:gd name="T24" fmla="*/ 1517659 w 3856038"/>
              <a:gd name="T25" fmla="*/ 3063249 h 3319463"/>
              <a:gd name="T26" fmla="*/ 1469110 w 3856038"/>
              <a:gd name="T27" fmla="*/ 3086100 h 3319463"/>
              <a:gd name="T28" fmla="*/ 1012179 w 3856038"/>
              <a:gd name="T29" fmla="*/ 3067693 h 3319463"/>
              <a:gd name="T30" fmla="*/ 993775 w 3856038"/>
              <a:gd name="T31" fmla="*/ 2030516 h 3319463"/>
              <a:gd name="T32" fmla="*/ 2903512 w 3856038"/>
              <a:gd name="T33" fmla="*/ 3058483 h 3319463"/>
              <a:gd name="T34" fmla="*/ 2858002 w 3856038"/>
              <a:gd name="T35" fmla="*/ 3085784 h 3319463"/>
              <a:gd name="T36" fmla="*/ 2397814 w 3856038"/>
              <a:gd name="T37" fmla="*/ 3071816 h 3319463"/>
              <a:gd name="T38" fmla="*/ 2374900 w 3856038"/>
              <a:gd name="T39" fmla="*/ 3023247 h 3319463"/>
              <a:gd name="T40" fmla="*/ 3393565 w 3856038"/>
              <a:gd name="T41" fmla="*/ 829618 h 3319463"/>
              <a:gd name="T42" fmla="*/ 3441797 w 3856038"/>
              <a:gd name="T43" fmla="*/ 916284 h 3319463"/>
              <a:gd name="T44" fmla="*/ 3518904 w 3856038"/>
              <a:gd name="T45" fmla="*/ 976601 h 3319463"/>
              <a:gd name="T46" fmla="*/ 3605213 w 3856038"/>
              <a:gd name="T47" fmla="*/ 3023244 h 3319463"/>
              <a:gd name="T48" fmla="*/ 3582367 w 3856038"/>
              <a:gd name="T49" fmla="*/ 3071815 h 3319463"/>
              <a:gd name="T50" fmla="*/ 3123532 w 3856038"/>
              <a:gd name="T51" fmla="*/ 3085783 h 3319463"/>
              <a:gd name="T52" fmla="*/ 3077839 w 3856038"/>
              <a:gd name="T53" fmla="*/ 3058481 h 3319463"/>
              <a:gd name="T54" fmla="*/ 3032368 w 3856038"/>
              <a:gd name="T55" fmla="*/ 0 h 3319463"/>
              <a:gd name="T56" fmla="*/ 3669057 w 3856038"/>
              <a:gd name="T57" fmla="*/ 6984 h 3319463"/>
              <a:gd name="T58" fmla="*/ 3714445 w 3856038"/>
              <a:gd name="T59" fmla="*/ 35552 h 3319463"/>
              <a:gd name="T60" fmla="*/ 3742692 w 3856038"/>
              <a:gd name="T61" fmla="*/ 80308 h 3319463"/>
              <a:gd name="T62" fmla="*/ 3749358 w 3856038"/>
              <a:gd name="T63" fmla="*/ 717377 h 3319463"/>
              <a:gd name="T64" fmla="*/ 3735075 w 3856038"/>
              <a:gd name="T65" fmla="*/ 769117 h 3319463"/>
              <a:gd name="T66" fmla="*/ 3700797 w 3856038"/>
              <a:gd name="T67" fmla="*/ 808795 h 3319463"/>
              <a:gd name="T68" fmla="*/ 3652870 w 3856038"/>
              <a:gd name="T69" fmla="*/ 830698 h 3319463"/>
              <a:gd name="T70" fmla="*/ 3597644 w 3856038"/>
              <a:gd name="T71" fmla="*/ 829110 h 3319463"/>
              <a:gd name="T72" fmla="*/ 3550670 w 3856038"/>
              <a:gd name="T73" fmla="*/ 804986 h 3319463"/>
              <a:gd name="T74" fmla="*/ 3518296 w 3856038"/>
              <a:gd name="T75" fmla="*/ 764039 h 3319463"/>
              <a:gd name="T76" fmla="*/ 3506552 w 3856038"/>
              <a:gd name="T77" fmla="*/ 711346 h 3319463"/>
              <a:gd name="T78" fmla="*/ 2155095 w 3856038"/>
              <a:gd name="T79" fmla="*/ 1756621 h 3319463"/>
              <a:gd name="T80" fmla="*/ 2103678 w 3856038"/>
              <a:gd name="T81" fmla="*/ 1768049 h 3319463"/>
              <a:gd name="T82" fmla="*/ 2052577 w 3856038"/>
              <a:gd name="T83" fmla="*/ 1756621 h 3319463"/>
              <a:gd name="T84" fmla="*/ 207257 w 3856038"/>
              <a:gd name="T85" fmla="*/ 2594619 h 3319463"/>
              <a:gd name="T86" fmla="*/ 161553 w 3856038"/>
              <a:gd name="T87" fmla="*/ 2623505 h 3319463"/>
              <a:gd name="T88" fmla="*/ 109818 w 3856038"/>
              <a:gd name="T89" fmla="*/ 2629853 h 3319463"/>
              <a:gd name="T90" fmla="*/ 59670 w 3856038"/>
              <a:gd name="T91" fmla="*/ 2613665 h 3319463"/>
              <a:gd name="T92" fmla="*/ 19996 w 3856038"/>
              <a:gd name="T93" fmla="*/ 2575574 h 3319463"/>
              <a:gd name="T94" fmla="*/ 952 w 3856038"/>
              <a:gd name="T95" fmla="*/ 2526056 h 3319463"/>
              <a:gd name="T96" fmla="*/ 5078 w 3856038"/>
              <a:gd name="T97" fmla="*/ 2473998 h 3319463"/>
              <a:gd name="T98" fmla="*/ 31105 w 3856038"/>
              <a:gd name="T99" fmla="*/ 2427337 h 3319463"/>
              <a:gd name="T100" fmla="*/ 1492697 w 3856038"/>
              <a:gd name="T101" fmla="*/ 975760 h 3319463"/>
              <a:gd name="T102" fmla="*/ 1543797 w 3856038"/>
              <a:gd name="T103" fmla="*/ 964333 h 3319463"/>
              <a:gd name="T104" fmla="*/ 1595215 w 3856038"/>
              <a:gd name="T105" fmla="*/ 975760 h 3319463"/>
              <a:gd name="T106" fmla="*/ 3334526 w 3856038"/>
              <a:gd name="T107" fmla="*/ 243464 h 3319463"/>
              <a:gd name="T108" fmla="*/ 2991107 w 3856038"/>
              <a:gd name="T109" fmla="*/ 233624 h 3319463"/>
              <a:gd name="T110" fmla="*/ 2948576 w 3856038"/>
              <a:gd name="T111" fmla="*/ 203151 h 3319463"/>
              <a:gd name="T112" fmla="*/ 2922550 w 3856038"/>
              <a:gd name="T113" fmla="*/ 157760 h 3319463"/>
              <a:gd name="T114" fmla="*/ 2918424 w 3856038"/>
              <a:gd name="T115" fmla="*/ 102845 h 3319463"/>
              <a:gd name="T116" fmla="*/ 2937468 w 3856038"/>
              <a:gd name="T117" fmla="*/ 53645 h 3319463"/>
              <a:gd name="T118" fmla="*/ 2975555 w 3856038"/>
              <a:gd name="T119" fmla="*/ 17459 h 3319463"/>
              <a:gd name="T120" fmla="*/ 3026338 w 3856038"/>
              <a:gd name="T121" fmla="*/ 318 h 3319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6038" h="3319463">
                <a:moveTo>
                  <a:pt x="50800" y="3187700"/>
                </a:moveTo>
                <a:lnTo>
                  <a:pt x="3856038" y="3187700"/>
                </a:lnTo>
                <a:lnTo>
                  <a:pt x="3856038" y="3319463"/>
                </a:lnTo>
                <a:lnTo>
                  <a:pt x="50800" y="3319463"/>
                </a:lnTo>
                <a:lnTo>
                  <a:pt x="50800" y="3187700"/>
                </a:lnTo>
                <a:close/>
                <a:moveTo>
                  <a:pt x="839788" y="2182813"/>
                </a:moveTo>
                <a:lnTo>
                  <a:pt x="839788" y="3023236"/>
                </a:lnTo>
                <a:lnTo>
                  <a:pt x="839471" y="3029586"/>
                </a:lnTo>
                <a:lnTo>
                  <a:pt x="838518" y="3035936"/>
                </a:lnTo>
                <a:lnTo>
                  <a:pt x="837248" y="3041969"/>
                </a:lnTo>
                <a:lnTo>
                  <a:pt x="834708" y="3047684"/>
                </a:lnTo>
                <a:lnTo>
                  <a:pt x="832486" y="3053399"/>
                </a:lnTo>
                <a:lnTo>
                  <a:pt x="829311" y="3058479"/>
                </a:lnTo>
                <a:lnTo>
                  <a:pt x="825501" y="3063241"/>
                </a:lnTo>
                <a:lnTo>
                  <a:pt x="821373" y="3067686"/>
                </a:lnTo>
                <a:lnTo>
                  <a:pt x="816928" y="3071814"/>
                </a:lnTo>
                <a:lnTo>
                  <a:pt x="812166" y="3075306"/>
                </a:lnTo>
                <a:lnTo>
                  <a:pt x="807086" y="3078481"/>
                </a:lnTo>
                <a:lnTo>
                  <a:pt x="801688" y="3081339"/>
                </a:lnTo>
                <a:lnTo>
                  <a:pt x="795656" y="3083244"/>
                </a:lnTo>
                <a:lnTo>
                  <a:pt x="789623" y="3084831"/>
                </a:lnTo>
                <a:lnTo>
                  <a:pt x="783591" y="3085784"/>
                </a:lnTo>
                <a:lnTo>
                  <a:pt x="777241" y="3086101"/>
                </a:lnTo>
                <a:lnTo>
                  <a:pt x="364173" y="3086101"/>
                </a:lnTo>
                <a:lnTo>
                  <a:pt x="357823" y="3085784"/>
                </a:lnTo>
                <a:lnTo>
                  <a:pt x="351473" y="3084831"/>
                </a:lnTo>
                <a:lnTo>
                  <a:pt x="345758" y="3083244"/>
                </a:lnTo>
                <a:lnTo>
                  <a:pt x="339725" y="3081339"/>
                </a:lnTo>
                <a:lnTo>
                  <a:pt x="334328" y="3078481"/>
                </a:lnTo>
                <a:lnTo>
                  <a:pt x="329248" y="3075306"/>
                </a:lnTo>
                <a:lnTo>
                  <a:pt x="324485" y="3071814"/>
                </a:lnTo>
                <a:lnTo>
                  <a:pt x="320040" y="3067686"/>
                </a:lnTo>
                <a:lnTo>
                  <a:pt x="315595" y="3063241"/>
                </a:lnTo>
                <a:lnTo>
                  <a:pt x="312103" y="3058479"/>
                </a:lnTo>
                <a:lnTo>
                  <a:pt x="308928" y="3053399"/>
                </a:lnTo>
                <a:lnTo>
                  <a:pt x="306705" y="3047684"/>
                </a:lnTo>
                <a:lnTo>
                  <a:pt x="304165" y="3041969"/>
                </a:lnTo>
                <a:lnTo>
                  <a:pt x="302578" y="3035936"/>
                </a:lnTo>
                <a:lnTo>
                  <a:pt x="301943" y="3029586"/>
                </a:lnTo>
                <a:lnTo>
                  <a:pt x="301625" y="3023236"/>
                </a:lnTo>
                <a:lnTo>
                  <a:pt x="301625" y="2721293"/>
                </a:lnTo>
                <a:lnTo>
                  <a:pt x="839788" y="2182813"/>
                </a:lnTo>
                <a:close/>
                <a:moveTo>
                  <a:pt x="1684338" y="1620838"/>
                </a:moveTo>
                <a:lnTo>
                  <a:pt x="1929304" y="1865842"/>
                </a:lnTo>
                <a:lnTo>
                  <a:pt x="1938189" y="1874411"/>
                </a:lnTo>
                <a:lnTo>
                  <a:pt x="1947708" y="1882345"/>
                </a:lnTo>
                <a:lnTo>
                  <a:pt x="1957227" y="1889644"/>
                </a:lnTo>
                <a:lnTo>
                  <a:pt x="1967064" y="1896944"/>
                </a:lnTo>
                <a:lnTo>
                  <a:pt x="1977218" y="1903291"/>
                </a:lnTo>
                <a:lnTo>
                  <a:pt x="1987690" y="1909003"/>
                </a:lnTo>
                <a:lnTo>
                  <a:pt x="1998478" y="1914716"/>
                </a:lnTo>
                <a:lnTo>
                  <a:pt x="2009267" y="1919476"/>
                </a:lnTo>
                <a:lnTo>
                  <a:pt x="2020690" y="1923602"/>
                </a:lnTo>
                <a:lnTo>
                  <a:pt x="2032113" y="1927728"/>
                </a:lnTo>
                <a:lnTo>
                  <a:pt x="2043537" y="1930901"/>
                </a:lnTo>
                <a:lnTo>
                  <a:pt x="2055277" y="1933440"/>
                </a:lnTo>
                <a:lnTo>
                  <a:pt x="2067335" y="1935344"/>
                </a:lnTo>
                <a:lnTo>
                  <a:pt x="2079393" y="1936931"/>
                </a:lnTo>
                <a:lnTo>
                  <a:pt x="2091768" y="1937883"/>
                </a:lnTo>
                <a:lnTo>
                  <a:pt x="2103826" y="1938201"/>
                </a:lnTo>
                <a:lnTo>
                  <a:pt x="2111759" y="1937883"/>
                </a:lnTo>
                <a:lnTo>
                  <a:pt x="2119692" y="1937566"/>
                </a:lnTo>
                <a:lnTo>
                  <a:pt x="2127625" y="1936931"/>
                </a:lnTo>
                <a:lnTo>
                  <a:pt x="2135240" y="1935979"/>
                </a:lnTo>
                <a:lnTo>
                  <a:pt x="2142856" y="1934710"/>
                </a:lnTo>
                <a:lnTo>
                  <a:pt x="2150788" y="1933440"/>
                </a:lnTo>
                <a:lnTo>
                  <a:pt x="2158404" y="1931536"/>
                </a:lnTo>
                <a:lnTo>
                  <a:pt x="2165702" y="1929949"/>
                </a:lnTo>
                <a:lnTo>
                  <a:pt x="2173318" y="1927728"/>
                </a:lnTo>
                <a:lnTo>
                  <a:pt x="2180299" y="1925189"/>
                </a:lnTo>
                <a:lnTo>
                  <a:pt x="2194895" y="1919794"/>
                </a:lnTo>
                <a:lnTo>
                  <a:pt x="2209174" y="1913446"/>
                </a:lnTo>
                <a:lnTo>
                  <a:pt x="2222501" y="1906782"/>
                </a:lnTo>
                <a:lnTo>
                  <a:pt x="2222501" y="3023263"/>
                </a:lnTo>
                <a:lnTo>
                  <a:pt x="2222501" y="3029611"/>
                </a:lnTo>
                <a:lnTo>
                  <a:pt x="2221232" y="3035958"/>
                </a:lnTo>
                <a:lnTo>
                  <a:pt x="2219645" y="3041988"/>
                </a:lnTo>
                <a:lnTo>
                  <a:pt x="2217742" y="3047700"/>
                </a:lnTo>
                <a:lnTo>
                  <a:pt x="2214886" y="3053413"/>
                </a:lnTo>
                <a:lnTo>
                  <a:pt x="2211713" y="3058491"/>
                </a:lnTo>
                <a:lnTo>
                  <a:pt x="2208222" y="3063251"/>
                </a:lnTo>
                <a:lnTo>
                  <a:pt x="2204414" y="3067694"/>
                </a:lnTo>
                <a:lnTo>
                  <a:pt x="2199655" y="3071820"/>
                </a:lnTo>
                <a:lnTo>
                  <a:pt x="2194895" y="3075311"/>
                </a:lnTo>
                <a:lnTo>
                  <a:pt x="2189818" y="3078484"/>
                </a:lnTo>
                <a:lnTo>
                  <a:pt x="2184424" y="3081341"/>
                </a:lnTo>
                <a:lnTo>
                  <a:pt x="2178712" y="3083245"/>
                </a:lnTo>
                <a:lnTo>
                  <a:pt x="2172366" y="3084832"/>
                </a:lnTo>
                <a:lnTo>
                  <a:pt x="2166654" y="3085784"/>
                </a:lnTo>
                <a:lnTo>
                  <a:pt x="2159673" y="3086101"/>
                </a:lnTo>
                <a:lnTo>
                  <a:pt x="1747166" y="3086101"/>
                </a:lnTo>
                <a:lnTo>
                  <a:pt x="1740820" y="3085784"/>
                </a:lnTo>
                <a:lnTo>
                  <a:pt x="1734474" y="3084832"/>
                </a:lnTo>
                <a:lnTo>
                  <a:pt x="1728445" y="3083245"/>
                </a:lnTo>
                <a:lnTo>
                  <a:pt x="1723050" y="3081341"/>
                </a:lnTo>
                <a:lnTo>
                  <a:pt x="1717656" y="3078484"/>
                </a:lnTo>
                <a:lnTo>
                  <a:pt x="1712579" y="3075311"/>
                </a:lnTo>
                <a:lnTo>
                  <a:pt x="1707185" y="3071820"/>
                </a:lnTo>
                <a:lnTo>
                  <a:pt x="1703060" y="3067694"/>
                </a:lnTo>
                <a:lnTo>
                  <a:pt x="1698935" y="3063251"/>
                </a:lnTo>
                <a:lnTo>
                  <a:pt x="1695444" y="3058491"/>
                </a:lnTo>
                <a:lnTo>
                  <a:pt x="1692271" y="3053413"/>
                </a:lnTo>
                <a:lnTo>
                  <a:pt x="1689415" y="3047700"/>
                </a:lnTo>
                <a:lnTo>
                  <a:pt x="1687511" y="3041988"/>
                </a:lnTo>
                <a:lnTo>
                  <a:pt x="1685925" y="3035958"/>
                </a:lnTo>
                <a:lnTo>
                  <a:pt x="1684973" y="3029611"/>
                </a:lnTo>
                <a:lnTo>
                  <a:pt x="1684338" y="3023263"/>
                </a:lnTo>
                <a:lnTo>
                  <a:pt x="1684338" y="1620838"/>
                </a:lnTo>
                <a:close/>
                <a:moveTo>
                  <a:pt x="1531938" y="1492251"/>
                </a:moveTo>
                <a:lnTo>
                  <a:pt x="1531938" y="3023260"/>
                </a:lnTo>
                <a:lnTo>
                  <a:pt x="1531304" y="3029608"/>
                </a:lnTo>
                <a:lnTo>
                  <a:pt x="1530669" y="3035955"/>
                </a:lnTo>
                <a:lnTo>
                  <a:pt x="1529082" y="3041985"/>
                </a:lnTo>
                <a:lnTo>
                  <a:pt x="1527178" y="3047698"/>
                </a:lnTo>
                <a:lnTo>
                  <a:pt x="1524323" y="3053411"/>
                </a:lnTo>
                <a:lnTo>
                  <a:pt x="1521150" y="3058489"/>
                </a:lnTo>
                <a:lnTo>
                  <a:pt x="1517659" y="3063249"/>
                </a:lnTo>
                <a:lnTo>
                  <a:pt x="1513217" y="3067693"/>
                </a:lnTo>
                <a:lnTo>
                  <a:pt x="1509092" y="3071818"/>
                </a:lnTo>
                <a:lnTo>
                  <a:pt x="1504332" y="3075309"/>
                </a:lnTo>
                <a:lnTo>
                  <a:pt x="1498938" y="3078483"/>
                </a:lnTo>
                <a:lnTo>
                  <a:pt x="1493543" y="3081340"/>
                </a:lnTo>
                <a:lnTo>
                  <a:pt x="1487514" y="3083244"/>
                </a:lnTo>
                <a:lnTo>
                  <a:pt x="1481803" y="3084831"/>
                </a:lnTo>
                <a:lnTo>
                  <a:pt x="1475456" y="3085783"/>
                </a:lnTo>
                <a:lnTo>
                  <a:pt x="1469110" y="3086100"/>
                </a:lnTo>
                <a:lnTo>
                  <a:pt x="1056286" y="3086100"/>
                </a:lnTo>
                <a:lnTo>
                  <a:pt x="1050257" y="3085783"/>
                </a:lnTo>
                <a:lnTo>
                  <a:pt x="1043911" y="3084831"/>
                </a:lnTo>
                <a:lnTo>
                  <a:pt x="1037882" y="3083244"/>
                </a:lnTo>
                <a:lnTo>
                  <a:pt x="1031853" y="3081340"/>
                </a:lnTo>
                <a:lnTo>
                  <a:pt x="1026776" y="3078483"/>
                </a:lnTo>
                <a:lnTo>
                  <a:pt x="1021381" y="3075309"/>
                </a:lnTo>
                <a:lnTo>
                  <a:pt x="1016622" y="3071818"/>
                </a:lnTo>
                <a:lnTo>
                  <a:pt x="1012179" y="3067693"/>
                </a:lnTo>
                <a:lnTo>
                  <a:pt x="1008372" y="3063249"/>
                </a:lnTo>
                <a:lnTo>
                  <a:pt x="1004246" y="3058489"/>
                </a:lnTo>
                <a:lnTo>
                  <a:pt x="1001391" y="3053411"/>
                </a:lnTo>
                <a:lnTo>
                  <a:pt x="998852" y="3047698"/>
                </a:lnTo>
                <a:lnTo>
                  <a:pt x="996631" y="3041985"/>
                </a:lnTo>
                <a:lnTo>
                  <a:pt x="995044" y="3035955"/>
                </a:lnTo>
                <a:lnTo>
                  <a:pt x="994092" y="3029608"/>
                </a:lnTo>
                <a:lnTo>
                  <a:pt x="993775" y="3023260"/>
                </a:lnTo>
                <a:lnTo>
                  <a:pt x="993775" y="2030516"/>
                </a:lnTo>
                <a:lnTo>
                  <a:pt x="1531938" y="1492251"/>
                </a:lnTo>
                <a:close/>
                <a:moveTo>
                  <a:pt x="2914650" y="1230313"/>
                </a:moveTo>
                <a:lnTo>
                  <a:pt x="2914650" y="3023247"/>
                </a:lnTo>
                <a:lnTo>
                  <a:pt x="2914014" y="3029596"/>
                </a:lnTo>
                <a:lnTo>
                  <a:pt x="2913059" y="3035945"/>
                </a:lnTo>
                <a:lnTo>
                  <a:pt x="2911468" y="3041976"/>
                </a:lnTo>
                <a:lnTo>
                  <a:pt x="2909240" y="3047690"/>
                </a:lnTo>
                <a:lnTo>
                  <a:pt x="2906694" y="3053404"/>
                </a:lnTo>
                <a:lnTo>
                  <a:pt x="2903512" y="3058483"/>
                </a:lnTo>
                <a:lnTo>
                  <a:pt x="2900011" y="3063245"/>
                </a:lnTo>
                <a:lnTo>
                  <a:pt x="2895874" y="3067689"/>
                </a:lnTo>
                <a:lnTo>
                  <a:pt x="2891736" y="3071816"/>
                </a:lnTo>
                <a:lnTo>
                  <a:pt x="2886326" y="3075308"/>
                </a:lnTo>
                <a:lnTo>
                  <a:pt x="2881234" y="3078482"/>
                </a:lnTo>
                <a:lnTo>
                  <a:pt x="2875824" y="3081340"/>
                </a:lnTo>
                <a:lnTo>
                  <a:pt x="2870414" y="3083244"/>
                </a:lnTo>
                <a:lnTo>
                  <a:pt x="2864367" y="3084831"/>
                </a:lnTo>
                <a:lnTo>
                  <a:pt x="2858002" y="3085784"/>
                </a:lnTo>
                <a:lnTo>
                  <a:pt x="2851637" y="3086101"/>
                </a:lnTo>
                <a:lnTo>
                  <a:pt x="2437914" y="3086101"/>
                </a:lnTo>
                <a:lnTo>
                  <a:pt x="2430912" y="3085784"/>
                </a:lnTo>
                <a:lnTo>
                  <a:pt x="2425184" y="3084831"/>
                </a:lnTo>
                <a:lnTo>
                  <a:pt x="2418819" y="3083244"/>
                </a:lnTo>
                <a:lnTo>
                  <a:pt x="2413090" y="3081340"/>
                </a:lnTo>
                <a:lnTo>
                  <a:pt x="2407680" y="3078482"/>
                </a:lnTo>
                <a:lnTo>
                  <a:pt x="2402588" y="3075308"/>
                </a:lnTo>
                <a:lnTo>
                  <a:pt x="2397814" y="3071816"/>
                </a:lnTo>
                <a:lnTo>
                  <a:pt x="2393040" y="3067689"/>
                </a:lnTo>
                <a:lnTo>
                  <a:pt x="2389221" y="3063245"/>
                </a:lnTo>
                <a:lnTo>
                  <a:pt x="2385721" y="3058483"/>
                </a:lnTo>
                <a:lnTo>
                  <a:pt x="2382538" y="3053404"/>
                </a:lnTo>
                <a:lnTo>
                  <a:pt x="2379674" y="3047690"/>
                </a:lnTo>
                <a:lnTo>
                  <a:pt x="2377764" y="3041976"/>
                </a:lnTo>
                <a:lnTo>
                  <a:pt x="2376173" y="3035945"/>
                </a:lnTo>
                <a:lnTo>
                  <a:pt x="2374900" y="3029596"/>
                </a:lnTo>
                <a:lnTo>
                  <a:pt x="2374900" y="3023247"/>
                </a:lnTo>
                <a:lnTo>
                  <a:pt x="2374900" y="1768701"/>
                </a:lnTo>
                <a:lnTo>
                  <a:pt x="2914650" y="1230313"/>
                </a:lnTo>
                <a:close/>
                <a:moveTo>
                  <a:pt x="3382142" y="762000"/>
                </a:moveTo>
                <a:lnTo>
                  <a:pt x="3382777" y="774063"/>
                </a:lnTo>
                <a:lnTo>
                  <a:pt x="3384046" y="785492"/>
                </a:lnTo>
                <a:lnTo>
                  <a:pt x="3385633" y="796920"/>
                </a:lnTo>
                <a:lnTo>
                  <a:pt x="3387536" y="808031"/>
                </a:lnTo>
                <a:lnTo>
                  <a:pt x="3390392" y="818825"/>
                </a:lnTo>
                <a:lnTo>
                  <a:pt x="3393565" y="829618"/>
                </a:lnTo>
                <a:lnTo>
                  <a:pt x="3397056" y="840094"/>
                </a:lnTo>
                <a:lnTo>
                  <a:pt x="3401181" y="850888"/>
                </a:lnTo>
                <a:lnTo>
                  <a:pt x="3405623" y="860729"/>
                </a:lnTo>
                <a:lnTo>
                  <a:pt x="3410383" y="870570"/>
                </a:lnTo>
                <a:lnTo>
                  <a:pt x="3416095" y="880411"/>
                </a:lnTo>
                <a:lnTo>
                  <a:pt x="3421806" y="889935"/>
                </a:lnTo>
                <a:lnTo>
                  <a:pt x="3427835" y="899141"/>
                </a:lnTo>
                <a:lnTo>
                  <a:pt x="3434499" y="907713"/>
                </a:lnTo>
                <a:lnTo>
                  <a:pt x="3441797" y="916284"/>
                </a:lnTo>
                <a:lnTo>
                  <a:pt x="3448778" y="924220"/>
                </a:lnTo>
                <a:lnTo>
                  <a:pt x="3456711" y="932157"/>
                </a:lnTo>
                <a:lnTo>
                  <a:pt x="3464644" y="939776"/>
                </a:lnTo>
                <a:lnTo>
                  <a:pt x="3472894" y="946760"/>
                </a:lnTo>
                <a:lnTo>
                  <a:pt x="3481461" y="953426"/>
                </a:lnTo>
                <a:lnTo>
                  <a:pt x="3490663" y="960093"/>
                </a:lnTo>
                <a:lnTo>
                  <a:pt x="3499548" y="966125"/>
                </a:lnTo>
                <a:lnTo>
                  <a:pt x="3509067" y="971521"/>
                </a:lnTo>
                <a:lnTo>
                  <a:pt x="3518904" y="976601"/>
                </a:lnTo>
                <a:lnTo>
                  <a:pt x="3529058" y="981363"/>
                </a:lnTo>
                <a:lnTo>
                  <a:pt x="3539529" y="985807"/>
                </a:lnTo>
                <a:lnTo>
                  <a:pt x="3549683" y="989616"/>
                </a:lnTo>
                <a:lnTo>
                  <a:pt x="3560155" y="992791"/>
                </a:lnTo>
                <a:lnTo>
                  <a:pt x="3571261" y="995966"/>
                </a:lnTo>
                <a:lnTo>
                  <a:pt x="3582367" y="998505"/>
                </a:lnTo>
                <a:lnTo>
                  <a:pt x="3593790" y="1000093"/>
                </a:lnTo>
                <a:lnTo>
                  <a:pt x="3605213" y="1001680"/>
                </a:lnTo>
                <a:lnTo>
                  <a:pt x="3605213" y="3023244"/>
                </a:lnTo>
                <a:lnTo>
                  <a:pt x="3604896" y="3029593"/>
                </a:lnTo>
                <a:lnTo>
                  <a:pt x="3603944" y="3035942"/>
                </a:lnTo>
                <a:lnTo>
                  <a:pt x="3602357" y="3041974"/>
                </a:lnTo>
                <a:lnTo>
                  <a:pt x="3600136" y="3047688"/>
                </a:lnTo>
                <a:lnTo>
                  <a:pt x="3597598" y="3053402"/>
                </a:lnTo>
                <a:lnTo>
                  <a:pt x="3594425" y="3058481"/>
                </a:lnTo>
                <a:lnTo>
                  <a:pt x="3590617" y="3063243"/>
                </a:lnTo>
                <a:lnTo>
                  <a:pt x="3586809" y="3067688"/>
                </a:lnTo>
                <a:lnTo>
                  <a:pt x="3582367" y="3071815"/>
                </a:lnTo>
                <a:lnTo>
                  <a:pt x="3577607" y="3075307"/>
                </a:lnTo>
                <a:lnTo>
                  <a:pt x="3572213" y="3078481"/>
                </a:lnTo>
                <a:lnTo>
                  <a:pt x="3567136" y="3081338"/>
                </a:lnTo>
                <a:lnTo>
                  <a:pt x="3561107" y="3083243"/>
                </a:lnTo>
                <a:lnTo>
                  <a:pt x="3555078" y="3084830"/>
                </a:lnTo>
                <a:lnTo>
                  <a:pt x="3548732" y="3085783"/>
                </a:lnTo>
                <a:lnTo>
                  <a:pt x="3542703" y="3086100"/>
                </a:lnTo>
                <a:lnTo>
                  <a:pt x="3129878" y="3086100"/>
                </a:lnTo>
                <a:lnTo>
                  <a:pt x="3123532" y="3085783"/>
                </a:lnTo>
                <a:lnTo>
                  <a:pt x="3117186" y="3084830"/>
                </a:lnTo>
                <a:lnTo>
                  <a:pt x="3111474" y="3083243"/>
                </a:lnTo>
                <a:lnTo>
                  <a:pt x="3105445" y="3081338"/>
                </a:lnTo>
                <a:lnTo>
                  <a:pt x="3099733" y="3078481"/>
                </a:lnTo>
                <a:lnTo>
                  <a:pt x="3094656" y="3075307"/>
                </a:lnTo>
                <a:lnTo>
                  <a:pt x="3089897" y="3071815"/>
                </a:lnTo>
                <a:lnTo>
                  <a:pt x="3085454" y="3067688"/>
                </a:lnTo>
                <a:lnTo>
                  <a:pt x="3081329" y="3063243"/>
                </a:lnTo>
                <a:lnTo>
                  <a:pt x="3077839" y="3058481"/>
                </a:lnTo>
                <a:lnTo>
                  <a:pt x="3074666" y="3053402"/>
                </a:lnTo>
                <a:lnTo>
                  <a:pt x="3071810" y="3047688"/>
                </a:lnTo>
                <a:lnTo>
                  <a:pt x="3069906" y="3041974"/>
                </a:lnTo>
                <a:lnTo>
                  <a:pt x="3068320" y="3035942"/>
                </a:lnTo>
                <a:lnTo>
                  <a:pt x="3067685" y="3029593"/>
                </a:lnTo>
                <a:lnTo>
                  <a:pt x="3067050" y="3023244"/>
                </a:lnTo>
                <a:lnTo>
                  <a:pt x="3067050" y="1077552"/>
                </a:lnTo>
                <a:lnTo>
                  <a:pt x="3382142" y="762000"/>
                </a:lnTo>
                <a:close/>
                <a:moveTo>
                  <a:pt x="3032368" y="0"/>
                </a:moveTo>
                <a:lnTo>
                  <a:pt x="3038399" y="0"/>
                </a:lnTo>
                <a:lnTo>
                  <a:pt x="3628114" y="0"/>
                </a:lnTo>
                <a:lnTo>
                  <a:pt x="3634144" y="0"/>
                </a:lnTo>
                <a:lnTo>
                  <a:pt x="3640175" y="318"/>
                </a:lnTo>
                <a:lnTo>
                  <a:pt x="3646205" y="1270"/>
                </a:lnTo>
                <a:lnTo>
                  <a:pt x="3651918" y="2222"/>
                </a:lnTo>
                <a:lnTo>
                  <a:pt x="3657631" y="3492"/>
                </a:lnTo>
                <a:lnTo>
                  <a:pt x="3663344" y="5079"/>
                </a:lnTo>
                <a:lnTo>
                  <a:pt x="3669057" y="6984"/>
                </a:lnTo>
                <a:lnTo>
                  <a:pt x="3674453" y="9206"/>
                </a:lnTo>
                <a:lnTo>
                  <a:pt x="3680166" y="11428"/>
                </a:lnTo>
                <a:lnTo>
                  <a:pt x="3685562" y="14284"/>
                </a:lnTo>
                <a:lnTo>
                  <a:pt x="3690640" y="17459"/>
                </a:lnTo>
                <a:lnTo>
                  <a:pt x="3695718" y="20633"/>
                </a:lnTo>
                <a:lnTo>
                  <a:pt x="3700479" y="23807"/>
                </a:lnTo>
                <a:lnTo>
                  <a:pt x="3705240" y="27616"/>
                </a:lnTo>
                <a:lnTo>
                  <a:pt x="3710001" y="31425"/>
                </a:lnTo>
                <a:lnTo>
                  <a:pt x="3714445" y="35552"/>
                </a:lnTo>
                <a:lnTo>
                  <a:pt x="3718253" y="39678"/>
                </a:lnTo>
                <a:lnTo>
                  <a:pt x="3722062" y="44440"/>
                </a:lnTo>
                <a:lnTo>
                  <a:pt x="3725871" y="49201"/>
                </a:lnTo>
                <a:lnTo>
                  <a:pt x="3729362" y="53962"/>
                </a:lnTo>
                <a:lnTo>
                  <a:pt x="3732536" y="59041"/>
                </a:lnTo>
                <a:lnTo>
                  <a:pt x="3735075" y="64437"/>
                </a:lnTo>
                <a:lnTo>
                  <a:pt x="3737932" y="69516"/>
                </a:lnTo>
                <a:lnTo>
                  <a:pt x="3740471" y="74912"/>
                </a:lnTo>
                <a:lnTo>
                  <a:pt x="3742692" y="80308"/>
                </a:lnTo>
                <a:lnTo>
                  <a:pt x="3744279" y="86339"/>
                </a:lnTo>
                <a:lnTo>
                  <a:pt x="3745866" y="91736"/>
                </a:lnTo>
                <a:lnTo>
                  <a:pt x="3747453" y="97767"/>
                </a:lnTo>
                <a:lnTo>
                  <a:pt x="3748088" y="103798"/>
                </a:lnTo>
                <a:lnTo>
                  <a:pt x="3749040" y="109511"/>
                </a:lnTo>
                <a:lnTo>
                  <a:pt x="3749358" y="115542"/>
                </a:lnTo>
                <a:lnTo>
                  <a:pt x="3749675" y="121573"/>
                </a:lnTo>
                <a:lnTo>
                  <a:pt x="3749675" y="711346"/>
                </a:lnTo>
                <a:lnTo>
                  <a:pt x="3749358" y="717377"/>
                </a:lnTo>
                <a:lnTo>
                  <a:pt x="3749040" y="723726"/>
                </a:lnTo>
                <a:lnTo>
                  <a:pt x="3748088" y="729757"/>
                </a:lnTo>
                <a:lnTo>
                  <a:pt x="3747453" y="735788"/>
                </a:lnTo>
                <a:lnTo>
                  <a:pt x="3745866" y="741819"/>
                </a:lnTo>
                <a:lnTo>
                  <a:pt x="3744279" y="747215"/>
                </a:lnTo>
                <a:lnTo>
                  <a:pt x="3742375" y="753246"/>
                </a:lnTo>
                <a:lnTo>
                  <a:pt x="3740471" y="758642"/>
                </a:lnTo>
                <a:lnTo>
                  <a:pt x="3737614" y="764039"/>
                </a:lnTo>
                <a:lnTo>
                  <a:pt x="3735075" y="769117"/>
                </a:lnTo>
                <a:lnTo>
                  <a:pt x="3732219" y="774196"/>
                </a:lnTo>
                <a:lnTo>
                  <a:pt x="3729045" y="779275"/>
                </a:lnTo>
                <a:lnTo>
                  <a:pt x="3725871" y="784036"/>
                </a:lnTo>
                <a:lnTo>
                  <a:pt x="3721745" y="788798"/>
                </a:lnTo>
                <a:lnTo>
                  <a:pt x="3718253" y="793242"/>
                </a:lnTo>
                <a:lnTo>
                  <a:pt x="3714445" y="797368"/>
                </a:lnTo>
                <a:lnTo>
                  <a:pt x="3710001" y="801495"/>
                </a:lnTo>
                <a:lnTo>
                  <a:pt x="3705558" y="804986"/>
                </a:lnTo>
                <a:lnTo>
                  <a:pt x="3700797" y="808795"/>
                </a:lnTo>
                <a:lnTo>
                  <a:pt x="3696036" y="811970"/>
                </a:lnTo>
                <a:lnTo>
                  <a:pt x="3690958" y="815144"/>
                </a:lnTo>
                <a:lnTo>
                  <a:pt x="3685879" y="818318"/>
                </a:lnTo>
                <a:lnTo>
                  <a:pt x="3680801" y="820857"/>
                </a:lnTo>
                <a:lnTo>
                  <a:pt x="3675405" y="823397"/>
                </a:lnTo>
                <a:lnTo>
                  <a:pt x="3669692" y="825301"/>
                </a:lnTo>
                <a:lnTo>
                  <a:pt x="3664297" y="827523"/>
                </a:lnTo>
                <a:lnTo>
                  <a:pt x="3658583" y="829110"/>
                </a:lnTo>
                <a:lnTo>
                  <a:pt x="3652870" y="830698"/>
                </a:lnTo>
                <a:lnTo>
                  <a:pt x="3646523" y="831332"/>
                </a:lnTo>
                <a:lnTo>
                  <a:pt x="3640492" y="832285"/>
                </a:lnTo>
                <a:lnTo>
                  <a:pt x="3634144" y="832919"/>
                </a:lnTo>
                <a:lnTo>
                  <a:pt x="3628114" y="832919"/>
                </a:lnTo>
                <a:lnTo>
                  <a:pt x="3622083" y="832919"/>
                </a:lnTo>
                <a:lnTo>
                  <a:pt x="3615735" y="832285"/>
                </a:lnTo>
                <a:lnTo>
                  <a:pt x="3609705" y="831332"/>
                </a:lnTo>
                <a:lnTo>
                  <a:pt x="3603675" y="830698"/>
                </a:lnTo>
                <a:lnTo>
                  <a:pt x="3597644" y="829110"/>
                </a:lnTo>
                <a:lnTo>
                  <a:pt x="3592248" y="827523"/>
                </a:lnTo>
                <a:lnTo>
                  <a:pt x="3586218" y="825301"/>
                </a:lnTo>
                <a:lnTo>
                  <a:pt x="3580822" y="823397"/>
                </a:lnTo>
                <a:lnTo>
                  <a:pt x="3575427" y="820857"/>
                </a:lnTo>
                <a:lnTo>
                  <a:pt x="3570031" y="818318"/>
                </a:lnTo>
                <a:lnTo>
                  <a:pt x="3565270" y="815144"/>
                </a:lnTo>
                <a:lnTo>
                  <a:pt x="3560192" y="811970"/>
                </a:lnTo>
                <a:lnTo>
                  <a:pt x="3555431" y="808795"/>
                </a:lnTo>
                <a:lnTo>
                  <a:pt x="3550670" y="804986"/>
                </a:lnTo>
                <a:lnTo>
                  <a:pt x="3546227" y="801495"/>
                </a:lnTo>
                <a:lnTo>
                  <a:pt x="3542100" y="797368"/>
                </a:lnTo>
                <a:lnTo>
                  <a:pt x="3537974" y="793242"/>
                </a:lnTo>
                <a:lnTo>
                  <a:pt x="3534166" y="788798"/>
                </a:lnTo>
                <a:lnTo>
                  <a:pt x="3530674" y="784036"/>
                </a:lnTo>
                <a:lnTo>
                  <a:pt x="3527500" y="779275"/>
                </a:lnTo>
                <a:lnTo>
                  <a:pt x="3524326" y="774196"/>
                </a:lnTo>
                <a:lnTo>
                  <a:pt x="3521153" y="769117"/>
                </a:lnTo>
                <a:lnTo>
                  <a:pt x="3518296" y="764039"/>
                </a:lnTo>
                <a:lnTo>
                  <a:pt x="3516074" y="758642"/>
                </a:lnTo>
                <a:lnTo>
                  <a:pt x="3514170" y="753246"/>
                </a:lnTo>
                <a:lnTo>
                  <a:pt x="3511948" y="747215"/>
                </a:lnTo>
                <a:lnTo>
                  <a:pt x="3510361" y="741819"/>
                </a:lnTo>
                <a:lnTo>
                  <a:pt x="3508774" y="735788"/>
                </a:lnTo>
                <a:lnTo>
                  <a:pt x="3508139" y="729757"/>
                </a:lnTo>
                <a:lnTo>
                  <a:pt x="3507187" y="723726"/>
                </a:lnTo>
                <a:lnTo>
                  <a:pt x="3506552" y="717377"/>
                </a:lnTo>
                <a:lnTo>
                  <a:pt x="3506552" y="711346"/>
                </a:lnTo>
                <a:lnTo>
                  <a:pt x="3506552" y="415190"/>
                </a:lnTo>
                <a:lnTo>
                  <a:pt x="2189691" y="1732180"/>
                </a:lnTo>
                <a:lnTo>
                  <a:pt x="2185247" y="1736624"/>
                </a:lnTo>
                <a:lnTo>
                  <a:pt x="2180487" y="1740433"/>
                </a:lnTo>
                <a:lnTo>
                  <a:pt x="2175726" y="1744242"/>
                </a:lnTo>
                <a:lnTo>
                  <a:pt x="2170647" y="1748051"/>
                </a:lnTo>
                <a:lnTo>
                  <a:pt x="2165569" y="1750908"/>
                </a:lnTo>
                <a:lnTo>
                  <a:pt x="2160491" y="1753765"/>
                </a:lnTo>
                <a:lnTo>
                  <a:pt x="2155095" y="1756621"/>
                </a:lnTo>
                <a:lnTo>
                  <a:pt x="2149382" y="1758843"/>
                </a:lnTo>
                <a:lnTo>
                  <a:pt x="2143986" y="1761065"/>
                </a:lnTo>
                <a:lnTo>
                  <a:pt x="2138273" y="1762970"/>
                </a:lnTo>
                <a:lnTo>
                  <a:pt x="2132878" y="1764557"/>
                </a:lnTo>
                <a:lnTo>
                  <a:pt x="2126847" y="1765509"/>
                </a:lnTo>
                <a:lnTo>
                  <a:pt x="2121452" y="1766461"/>
                </a:lnTo>
                <a:lnTo>
                  <a:pt x="2115421" y="1767096"/>
                </a:lnTo>
                <a:lnTo>
                  <a:pt x="2109708" y="1767731"/>
                </a:lnTo>
                <a:lnTo>
                  <a:pt x="2103678" y="1768049"/>
                </a:lnTo>
                <a:lnTo>
                  <a:pt x="2098282" y="1767731"/>
                </a:lnTo>
                <a:lnTo>
                  <a:pt x="2092252" y="1767096"/>
                </a:lnTo>
                <a:lnTo>
                  <a:pt x="2086221" y="1766461"/>
                </a:lnTo>
                <a:lnTo>
                  <a:pt x="2080508" y="1765509"/>
                </a:lnTo>
                <a:lnTo>
                  <a:pt x="2074795" y="1764557"/>
                </a:lnTo>
                <a:lnTo>
                  <a:pt x="2069399" y="1762970"/>
                </a:lnTo>
                <a:lnTo>
                  <a:pt x="2063369" y="1761065"/>
                </a:lnTo>
                <a:lnTo>
                  <a:pt x="2057973" y="1758843"/>
                </a:lnTo>
                <a:lnTo>
                  <a:pt x="2052577" y="1756621"/>
                </a:lnTo>
                <a:lnTo>
                  <a:pt x="2047182" y="1753765"/>
                </a:lnTo>
                <a:lnTo>
                  <a:pt x="2042104" y="1750908"/>
                </a:lnTo>
                <a:lnTo>
                  <a:pt x="2037025" y="1748051"/>
                </a:lnTo>
                <a:lnTo>
                  <a:pt x="2031947" y="1744242"/>
                </a:lnTo>
                <a:lnTo>
                  <a:pt x="2027186" y="1740433"/>
                </a:lnTo>
                <a:lnTo>
                  <a:pt x="2022425" y="1736624"/>
                </a:lnTo>
                <a:lnTo>
                  <a:pt x="2017664" y="1732180"/>
                </a:lnTo>
                <a:lnTo>
                  <a:pt x="1543797" y="1257949"/>
                </a:lnTo>
                <a:lnTo>
                  <a:pt x="207257" y="2594619"/>
                </a:lnTo>
                <a:lnTo>
                  <a:pt x="202814" y="2599063"/>
                </a:lnTo>
                <a:lnTo>
                  <a:pt x="198053" y="2602872"/>
                </a:lnTo>
                <a:lnTo>
                  <a:pt x="193292" y="2606999"/>
                </a:lnTo>
                <a:lnTo>
                  <a:pt x="188214" y="2610490"/>
                </a:lnTo>
                <a:lnTo>
                  <a:pt x="183136" y="2613665"/>
                </a:lnTo>
                <a:lnTo>
                  <a:pt x="178057" y="2616204"/>
                </a:lnTo>
                <a:lnTo>
                  <a:pt x="172662" y="2619061"/>
                </a:lnTo>
                <a:lnTo>
                  <a:pt x="166949" y="2621600"/>
                </a:lnTo>
                <a:lnTo>
                  <a:pt x="161553" y="2623505"/>
                </a:lnTo>
                <a:lnTo>
                  <a:pt x="155840" y="2625409"/>
                </a:lnTo>
                <a:lnTo>
                  <a:pt x="150444" y="2626996"/>
                </a:lnTo>
                <a:lnTo>
                  <a:pt x="144414" y="2628266"/>
                </a:lnTo>
                <a:lnTo>
                  <a:pt x="139018" y="2628901"/>
                </a:lnTo>
                <a:lnTo>
                  <a:pt x="132988" y="2629853"/>
                </a:lnTo>
                <a:lnTo>
                  <a:pt x="127275" y="2630171"/>
                </a:lnTo>
                <a:lnTo>
                  <a:pt x="121244" y="2630488"/>
                </a:lnTo>
                <a:lnTo>
                  <a:pt x="115214" y="2630171"/>
                </a:lnTo>
                <a:lnTo>
                  <a:pt x="109818" y="2629853"/>
                </a:lnTo>
                <a:lnTo>
                  <a:pt x="103787" y="2628901"/>
                </a:lnTo>
                <a:lnTo>
                  <a:pt x="98074" y="2628266"/>
                </a:lnTo>
                <a:lnTo>
                  <a:pt x="92361" y="2626996"/>
                </a:lnTo>
                <a:lnTo>
                  <a:pt x="86648" y="2625409"/>
                </a:lnTo>
                <a:lnTo>
                  <a:pt x="80935" y="2623505"/>
                </a:lnTo>
                <a:lnTo>
                  <a:pt x="75540" y="2621600"/>
                </a:lnTo>
                <a:lnTo>
                  <a:pt x="70144" y="2619061"/>
                </a:lnTo>
                <a:lnTo>
                  <a:pt x="64748" y="2616204"/>
                </a:lnTo>
                <a:lnTo>
                  <a:pt x="59670" y="2613665"/>
                </a:lnTo>
                <a:lnTo>
                  <a:pt x="54592" y="2610490"/>
                </a:lnTo>
                <a:lnTo>
                  <a:pt x="49513" y="2606999"/>
                </a:lnTo>
                <a:lnTo>
                  <a:pt x="44752" y="2602872"/>
                </a:lnTo>
                <a:lnTo>
                  <a:pt x="39992" y="2599063"/>
                </a:lnTo>
                <a:lnTo>
                  <a:pt x="35231" y="2594619"/>
                </a:lnTo>
                <a:lnTo>
                  <a:pt x="31105" y="2590175"/>
                </a:lnTo>
                <a:lnTo>
                  <a:pt x="26978" y="2585731"/>
                </a:lnTo>
                <a:lnTo>
                  <a:pt x="23170" y="2580335"/>
                </a:lnTo>
                <a:lnTo>
                  <a:pt x="19996" y="2575574"/>
                </a:lnTo>
                <a:lnTo>
                  <a:pt x="16822" y="2570495"/>
                </a:lnTo>
                <a:lnTo>
                  <a:pt x="13648" y="2565099"/>
                </a:lnTo>
                <a:lnTo>
                  <a:pt x="10791" y="2560020"/>
                </a:lnTo>
                <a:lnTo>
                  <a:pt x="8570" y="2554307"/>
                </a:lnTo>
                <a:lnTo>
                  <a:pt x="6665" y="2548910"/>
                </a:lnTo>
                <a:lnTo>
                  <a:pt x="5078" y="2543514"/>
                </a:lnTo>
                <a:lnTo>
                  <a:pt x="3491" y="2537483"/>
                </a:lnTo>
                <a:lnTo>
                  <a:pt x="2222" y="2532087"/>
                </a:lnTo>
                <a:lnTo>
                  <a:pt x="952" y="2526056"/>
                </a:lnTo>
                <a:lnTo>
                  <a:pt x="318" y="2520660"/>
                </a:lnTo>
                <a:lnTo>
                  <a:pt x="0" y="2514629"/>
                </a:lnTo>
                <a:lnTo>
                  <a:pt x="0" y="2508598"/>
                </a:lnTo>
                <a:lnTo>
                  <a:pt x="0" y="2502884"/>
                </a:lnTo>
                <a:lnTo>
                  <a:pt x="318" y="2497170"/>
                </a:lnTo>
                <a:lnTo>
                  <a:pt x="952" y="2491457"/>
                </a:lnTo>
                <a:lnTo>
                  <a:pt x="2222" y="2485426"/>
                </a:lnTo>
                <a:lnTo>
                  <a:pt x="3491" y="2480029"/>
                </a:lnTo>
                <a:lnTo>
                  <a:pt x="5078" y="2473998"/>
                </a:lnTo>
                <a:lnTo>
                  <a:pt x="6665" y="2468285"/>
                </a:lnTo>
                <a:lnTo>
                  <a:pt x="8570" y="2462889"/>
                </a:lnTo>
                <a:lnTo>
                  <a:pt x="10791" y="2457492"/>
                </a:lnTo>
                <a:lnTo>
                  <a:pt x="13648" y="2452414"/>
                </a:lnTo>
                <a:lnTo>
                  <a:pt x="16822" y="2446700"/>
                </a:lnTo>
                <a:lnTo>
                  <a:pt x="19996" y="2441621"/>
                </a:lnTo>
                <a:lnTo>
                  <a:pt x="23487" y="2436860"/>
                </a:lnTo>
                <a:lnTo>
                  <a:pt x="26978" y="2431781"/>
                </a:lnTo>
                <a:lnTo>
                  <a:pt x="31105" y="2427337"/>
                </a:lnTo>
                <a:lnTo>
                  <a:pt x="35231" y="2422576"/>
                </a:lnTo>
                <a:lnTo>
                  <a:pt x="1457784" y="1000202"/>
                </a:lnTo>
                <a:lnTo>
                  <a:pt x="1462227" y="995758"/>
                </a:lnTo>
                <a:lnTo>
                  <a:pt x="1466988" y="991631"/>
                </a:lnTo>
                <a:lnTo>
                  <a:pt x="1471749" y="987822"/>
                </a:lnTo>
                <a:lnTo>
                  <a:pt x="1476827" y="984330"/>
                </a:lnTo>
                <a:lnTo>
                  <a:pt x="1481906" y="981156"/>
                </a:lnTo>
                <a:lnTo>
                  <a:pt x="1486984" y="978617"/>
                </a:lnTo>
                <a:lnTo>
                  <a:pt x="1492697" y="975760"/>
                </a:lnTo>
                <a:lnTo>
                  <a:pt x="1498093" y="973221"/>
                </a:lnTo>
                <a:lnTo>
                  <a:pt x="1503488" y="971316"/>
                </a:lnTo>
                <a:lnTo>
                  <a:pt x="1509202" y="969411"/>
                </a:lnTo>
                <a:lnTo>
                  <a:pt x="1514597" y="967824"/>
                </a:lnTo>
                <a:lnTo>
                  <a:pt x="1520628" y="966555"/>
                </a:lnTo>
                <a:lnTo>
                  <a:pt x="1526023" y="965602"/>
                </a:lnTo>
                <a:lnTo>
                  <a:pt x="1532054" y="964968"/>
                </a:lnTo>
                <a:lnTo>
                  <a:pt x="1537767" y="964650"/>
                </a:lnTo>
                <a:lnTo>
                  <a:pt x="1543797" y="964333"/>
                </a:lnTo>
                <a:lnTo>
                  <a:pt x="1549828" y="964650"/>
                </a:lnTo>
                <a:lnTo>
                  <a:pt x="1555223" y="964968"/>
                </a:lnTo>
                <a:lnTo>
                  <a:pt x="1561254" y="965602"/>
                </a:lnTo>
                <a:lnTo>
                  <a:pt x="1566967" y="966555"/>
                </a:lnTo>
                <a:lnTo>
                  <a:pt x="1572680" y="967824"/>
                </a:lnTo>
                <a:lnTo>
                  <a:pt x="1578393" y="969411"/>
                </a:lnTo>
                <a:lnTo>
                  <a:pt x="1584106" y="971316"/>
                </a:lnTo>
                <a:lnTo>
                  <a:pt x="1589502" y="973221"/>
                </a:lnTo>
                <a:lnTo>
                  <a:pt x="1595215" y="975760"/>
                </a:lnTo>
                <a:lnTo>
                  <a:pt x="1600293" y="978617"/>
                </a:lnTo>
                <a:lnTo>
                  <a:pt x="1605371" y="981156"/>
                </a:lnTo>
                <a:lnTo>
                  <a:pt x="1610450" y="984330"/>
                </a:lnTo>
                <a:lnTo>
                  <a:pt x="1615528" y="987822"/>
                </a:lnTo>
                <a:lnTo>
                  <a:pt x="1620289" y="991631"/>
                </a:lnTo>
                <a:lnTo>
                  <a:pt x="1625050" y="995758"/>
                </a:lnTo>
                <a:lnTo>
                  <a:pt x="1629811" y="1000202"/>
                </a:lnTo>
                <a:lnTo>
                  <a:pt x="2103678" y="1474115"/>
                </a:lnTo>
                <a:lnTo>
                  <a:pt x="3334526" y="243464"/>
                </a:lnTo>
                <a:lnTo>
                  <a:pt x="3038399" y="243464"/>
                </a:lnTo>
                <a:lnTo>
                  <a:pt x="3032368" y="242829"/>
                </a:lnTo>
                <a:lnTo>
                  <a:pt x="3026338" y="242512"/>
                </a:lnTo>
                <a:lnTo>
                  <a:pt x="3019990" y="241877"/>
                </a:lnTo>
                <a:lnTo>
                  <a:pt x="3013959" y="240607"/>
                </a:lnTo>
                <a:lnTo>
                  <a:pt x="3008246" y="239338"/>
                </a:lnTo>
                <a:lnTo>
                  <a:pt x="3002216" y="237750"/>
                </a:lnTo>
                <a:lnTo>
                  <a:pt x="2996820" y="235846"/>
                </a:lnTo>
                <a:lnTo>
                  <a:pt x="2991107" y="233624"/>
                </a:lnTo>
                <a:lnTo>
                  <a:pt x="2985711" y="231085"/>
                </a:lnTo>
                <a:lnTo>
                  <a:pt x="2980633" y="228228"/>
                </a:lnTo>
                <a:lnTo>
                  <a:pt x="2975555" y="225688"/>
                </a:lnTo>
                <a:lnTo>
                  <a:pt x="2970794" y="222514"/>
                </a:lnTo>
                <a:lnTo>
                  <a:pt x="2966033" y="219022"/>
                </a:lnTo>
                <a:lnTo>
                  <a:pt x="2961272" y="215213"/>
                </a:lnTo>
                <a:lnTo>
                  <a:pt x="2956829" y="211404"/>
                </a:lnTo>
                <a:lnTo>
                  <a:pt x="2952703" y="207595"/>
                </a:lnTo>
                <a:lnTo>
                  <a:pt x="2948576" y="203151"/>
                </a:lnTo>
                <a:lnTo>
                  <a:pt x="2944768" y="198707"/>
                </a:lnTo>
                <a:lnTo>
                  <a:pt x="2941276" y="194581"/>
                </a:lnTo>
                <a:lnTo>
                  <a:pt x="2937468" y="189820"/>
                </a:lnTo>
                <a:lnTo>
                  <a:pt x="2934294" y="184423"/>
                </a:lnTo>
                <a:lnTo>
                  <a:pt x="2931755" y="179345"/>
                </a:lnTo>
                <a:lnTo>
                  <a:pt x="2928898" y="174266"/>
                </a:lnTo>
                <a:lnTo>
                  <a:pt x="2926676" y="168870"/>
                </a:lnTo>
                <a:lnTo>
                  <a:pt x="2924137" y="163156"/>
                </a:lnTo>
                <a:lnTo>
                  <a:pt x="2922550" y="157760"/>
                </a:lnTo>
                <a:lnTo>
                  <a:pt x="2920646" y="151729"/>
                </a:lnTo>
                <a:lnTo>
                  <a:pt x="2919376" y="146015"/>
                </a:lnTo>
                <a:lnTo>
                  <a:pt x="2918424" y="139984"/>
                </a:lnTo>
                <a:lnTo>
                  <a:pt x="2917472" y="133953"/>
                </a:lnTo>
                <a:lnTo>
                  <a:pt x="2917155" y="127922"/>
                </a:lnTo>
                <a:lnTo>
                  <a:pt x="2917155" y="121573"/>
                </a:lnTo>
                <a:lnTo>
                  <a:pt x="2917155" y="115225"/>
                </a:lnTo>
                <a:lnTo>
                  <a:pt x="2917472" y="109194"/>
                </a:lnTo>
                <a:lnTo>
                  <a:pt x="2918424" y="102845"/>
                </a:lnTo>
                <a:lnTo>
                  <a:pt x="2919376" y="97132"/>
                </a:lnTo>
                <a:lnTo>
                  <a:pt x="2920646" y="91101"/>
                </a:lnTo>
                <a:lnTo>
                  <a:pt x="2922550" y="85070"/>
                </a:lnTo>
                <a:lnTo>
                  <a:pt x="2924137" y="79674"/>
                </a:lnTo>
                <a:lnTo>
                  <a:pt x="2926676" y="74277"/>
                </a:lnTo>
                <a:lnTo>
                  <a:pt x="2928898" y="68564"/>
                </a:lnTo>
                <a:lnTo>
                  <a:pt x="2931755" y="63485"/>
                </a:lnTo>
                <a:lnTo>
                  <a:pt x="2934294" y="58406"/>
                </a:lnTo>
                <a:lnTo>
                  <a:pt x="2937468" y="53645"/>
                </a:lnTo>
                <a:lnTo>
                  <a:pt x="2941276" y="48883"/>
                </a:lnTo>
                <a:lnTo>
                  <a:pt x="2944768" y="44122"/>
                </a:lnTo>
                <a:lnTo>
                  <a:pt x="2948576" y="39678"/>
                </a:lnTo>
                <a:lnTo>
                  <a:pt x="2952703" y="35552"/>
                </a:lnTo>
                <a:lnTo>
                  <a:pt x="2956829" y="31425"/>
                </a:lnTo>
                <a:lnTo>
                  <a:pt x="2961272" y="27616"/>
                </a:lnTo>
                <a:lnTo>
                  <a:pt x="2966033" y="24124"/>
                </a:lnTo>
                <a:lnTo>
                  <a:pt x="2970794" y="20633"/>
                </a:lnTo>
                <a:lnTo>
                  <a:pt x="2975555" y="17459"/>
                </a:lnTo>
                <a:lnTo>
                  <a:pt x="2980633" y="14602"/>
                </a:lnTo>
                <a:lnTo>
                  <a:pt x="2985711" y="11745"/>
                </a:lnTo>
                <a:lnTo>
                  <a:pt x="2991107" y="9523"/>
                </a:lnTo>
                <a:lnTo>
                  <a:pt x="2996820" y="6984"/>
                </a:lnTo>
                <a:lnTo>
                  <a:pt x="3002216" y="5397"/>
                </a:lnTo>
                <a:lnTo>
                  <a:pt x="3008246" y="3492"/>
                </a:lnTo>
                <a:lnTo>
                  <a:pt x="3013959" y="2222"/>
                </a:lnTo>
                <a:lnTo>
                  <a:pt x="3019990" y="1270"/>
                </a:lnTo>
                <a:lnTo>
                  <a:pt x="3026338" y="318"/>
                </a:lnTo>
                <a:lnTo>
                  <a:pt x="3032368" y="0"/>
                </a:lnTo>
                <a:close/>
              </a:path>
            </a:pathLst>
          </a:custGeom>
          <a:solidFill>
            <a:schemeClr val="bg1"/>
          </a:solidFill>
          <a:ln>
            <a:noFill/>
          </a:ln>
        </p:spPr>
        <p:txBody>
          <a:bodyPr anchor="ctr">
            <a:scene3d>
              <a:camera prst="orthographicFront"/>
              <a:lightRig rig="threePt" dir="t"/>
            </a:scene3d>
            <a:sp3d>
              <a:contourClr>
                <a:srgbClr val="FFFFFF"/>
              </a:contourClr>
            </a:sp3d>
          </a:bodyPr>
          <a:lstStyle/>
          <a:p>
            <a:pPr algn="ctr">
              <a:defRPr/>
            </a:pPr>
            <a:endParaRPr lang="zh-CN" altLang="en-US" dirty="0">
              <a:solidFill>
                <a:srgbClr val="FFFFFF"/>
              </a:solidFill>
              <a:ea typeface="思源黑体 CN Normal" panose="020B0400000000000000" charset="-122"/>
            </a:endParaRPr>
          </a:p>
        </p:txBody>
      </p:sp>
      <p:sp>
        <p:nvSpPr>
          <p:cNvPr id="29" name="KSO_Shape"/>
          <p:cNvSpPr/>
          <p:nvPr/>
        </p:nvSpPr>
        <p:spPr bwMode="auto">
          <a:xfrm>
            <a:off x="4630866" y="1311041"/>
            <a:ext cx="597147" cy="410041"/>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思源黑体 CN Normal" panose="020B0400000000000000" charset="-122"/>
            </a:endParaRPr>
          </a:p>
        </p:txBody>
      </p:sp>
      <p:sp>
        <p:nvSpPr>
          <p:cNvPr id="30" name="KSO_Shape"/>
          <p:cNvSpPr/>
          <p:nvPr/>
        </p:nvSpPr>
        <p:spPr bwMode="auto">
          <a:xfrm>
            <a:off x="5200513" y="2307805"/>
            <a:ext cx="522958" cy="51772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dirty="0">
              <a:solidFill>
                <a:srgbClr val="FFFFFF"/>
              </a:solidFill>
              <a:ea typeface="思源黑体 CN Normal" panose="020B0400000000000000" charset="-122"/>
            </a:endParaRPr>
          </a:p>
        </p:txBody>
      </p:sp>
      <p:sp>
        <p:nvSpPr>
          <p:cNvPr id="31" name="KSO_Shape"/>
          <p:cNvSpPr/>
          <p:nvPr/>
        </p:nvSpPr>
        <p:spPr>
          <a:xfrm>
            <a:off x="4658247" y="3439189"/>
            <a:ext cx="480292" cy="480292"/>
          </a:xfrm>
          <a:custGeom>
            <a:avLst/>
            <a:gdLst>
              <a:gd name="connsiteX0" fmla="*/ 1063385 w 1944000"/>
              <a:gd name="connsiteY0" fmla="*/ 1082014 h 1944000"/>
              <a:gd name="connsiteX1" fmla="*/ 1093900 w 1944000"/>
              <a:gd name="connsiteY1" fmla="*/ 1089952 h 1944000"/>
              <a:gd name="connsiteX2" fmla="*/ 1121871 w 1944000"/>
              <a:gd name="connsiteY2" fmla="*/ 1097572 h 1944000"/>
              <a:gd name="connsiteX3" fmla="*/ 1146982 w 1944000"/>
              <a:gd name="connsiteY3" fmla="*/ 1104557 h 1944000"/>
              <a:gd name="connsiteX4" fmla="*/ 1169550 w 1944000"/>
              <a:gd name="connsiteY4" fmla="*/ 1111542 h 1944000"/>
              <a:gd name="connsiteX5" fmla="*/ 1188940 w 1944000"/>
              <a:gd name="connsiteY5" fmla="*/ 1118209 h 1944000"/>
              <a:gd name="connsiteX6" fmla="*/ 1205469 w 1944000"/>
              <a:gd name="connsiteY6" fmla="*/ 1124559 h 1944000"/>
              <a:gd name="connsiteX7" fmla="*/ 1212779 w 1944000"/>
              <a:gd name="connsiteY7" fmla="*/ 1127734 h 1944000"/>
              <a:gd name="connsiteX8" fmla="*/ 1219137 w 1944000"/>
              <a:gd name="connsiteY8" fmla="*/ 1130592 h 1944000"/>
              <a:gd name="connsiteX9" fmla="*/ 1225176 w 1944000"/>
              <a:gd name="connsiteY9" fmla="*/ 1133449 h 1944000"/>
              <a:gd name="connsiteX10" fmla="*/ 1230262 w 1944000"/>
              <a:gd name="connsiteY10" fmla="*/ 1136307 h 1944000"/>
              <a:gd name="connsiteX11" fmla="*/ 1238526 w 1944000"/>
              <a:gd name="connsiteY11" fmla="*/ 1141704 h 1944000"/>
              <a:gd name="connsiteX12" fmla="*/ 1245837 w 1944000"/>
              <a:gd name="connsiteY12" fmla="*/ 1146784 h 1944000"/>
              <a:gd name="connsiteX13" fmla="*/ 1253148 w 1944000"/>
              <a:gd name="connsiteY13" fmla="*/ 1152499 h 1944000"/>
              <a:gd name="connsiteX14" fmla="*/ 1259823 w 1944000"/>
              <a:gd name="connsiteY14" fmla="*/ 1158532 h 1944000"/>
              <a:gd name="connsiteX15" fmla="*/ 1265862 w 1944000"/>
              <a:gd name="connsiteY15" fmla="*/ 1164564 h 1944000"/>
              <a:gd name="connsiteX16" fmla="*/ 1271266 w 1944000"/>
              <a:gd name="connsiteY16" fmla="*/ 1170914 h 1944000"/>
              <a:gd name="connsiteX17" fmla="*/ 1276351 w 1944000"/>
              <a:gd name="connsiteY17" fmla="*/ 1177582 h 1944000"/>
              <a:gd name="connsiteX18" fmla="*/ 1280801 w 1944000"/>
              <a:gd name="connsiteY18" fmla="*/ 1184567 h 1944000"/>
              <a:gd name="connsiteX19" fmla="*/ 1284934 w 1944000"/>
              <a:gd name="connsiteY19" fmla="*/ 1191234 h 1944000"/>
              <a:gd name="connsiteX20" fmla="*/ 1288112 w 1944000"/>
              <a:gd name="connsiteY20" fmla="*/ 1198537 h 1944000"/>
              <a:gd name="connsiteX21" fmla="*/ 1291291 w 1944000"/>
              <a:gd name="connsiteY21" fmla="*/ 1206157 h 1944000"/>
              <a:gd name="connsiteX22" fmla="*/ 1293516 w 1944000"/>
              <a:gd name="connsiteY22" fmla="*/ 1214094 h 1944000"/>
              <a:gd name="connsiteX23" fmla="*/ 1295423 w 1944000"/>
              <a:gd name="connsiteY23" fmla="*/ 1222032 h 1944000"/>
              <a:gd name="connsiteX24" fmla="*/ 1296694 w 1944000"/>
              <a:gd name="connsiteY24" fmla="*/ 1230287 h 1944000"/>
              <a:gd name="connsiteX25" fmla="*/ 1297330 w 1944000"/>
              <a:gd name="connsiteY25" fmla="*/ 1238859 h 1944000"/>
              <a:gd name="connsiteX26" fmla="*/ 1297648 w 1944000"/>
              <a:gd name="connsiteY26" fmla="*/ 1247432 h 1944000"/>
              <a:gd name="connsiteX27" fmla="*/ 1297330 w 1944000"/>
              <a:gd name="connsiteY27" fmla="*/ 1257275 h 1944000"/>
              <a:gd name="connsiteX28" fmla="*/ 1296377 w 1944000"/>
              <a:gd name="connsiteY28" fmla="*/ 1266800 h 1944000"/>
              <a:gd name="connsiteX29" fmla="*/ 1295105 w 1944000"/>
              <a:gd name="connsiteY29" fmla="*/ 1276007 h 1944000"/>
              <a:gd name="connsiteX30" fmla="*/ 1292880 w 1944000"/>
              <a:gd name="connsiteY30" fmla="*/ 1285215 h 1944000"/>
              <a:gd name="connsiteX31" fmla="*/ 1290019 w 1944000"/>
              <a:gd name="connsiteY31" fmla="*/ 1294422 h 1944000"/>
              <a:gd name="connsiteX32" fmla="*/ 1286841 w 1944000"/>
              <a:gd name="connsiteY32" fmla="*/ 1303312 h 1944000"/>
              <a:gd name="connsiteX33" fmla="*/ 1283344 w 1944000"/>
              <a:gd name="connsiteY33" fmla="*/ 1312202 h 1944000"/>
              <a:gd name="connsiteX34" fmla="*/ 1278576 w 1944000"/>
              <a:gd name="connsiteY34" fmla="*/ 1320775 h 1944000"/>
              <a:gd name="connsiteX35" fmla="*/ 1273808 w 1944000"/>
              <a:gd name="connsiteY35" fmla="*/ 1329347 h 1944000"/>
              <a:gd name="connsiteX36" fmla="*/ 1267769 w 1944000"/>
              <a:gd name="connsiteY36" fmla="*/ 1337602 h 1944000"/>
              <a:gd name="connsiteX37" fmla="*/ 1261412 w 1944000"/>
              <a:gd name="connsiteY37" fmla="*/ 1345857 h 1944000"/>
              <a:gd name="connsiteX38" fmla="*/ 1254737 w 1944000"/>
              <a:gd name="connsiteY38" fmla="*/ 1353795 h 1944000"/>
              <a:gd name="connsiteX39" fmla="*/ 1247426 w 1944000"/>
              <a:gd name="connsiteY39" fmla="*/ 1361732 h 1944000"/>
              <a:gd name="connsiteX40" fmla="*/ 1239162 w 1944000"/>
              <a:gd name="connsiteY40" fmla="*/ 1369670 h 1944000"/>
              <a:gd name="connsiteX41" fmla="*/ 1230580 w 1944000"/>
              <a:gd name="connsiteY41" fmla="*/ 1376655 h 1944000"/>
              <a:gd name="connsiteX42" fmla="*/ 1221362 w 1944000"/>
              <a:gd name="connsiteY42" fmla="*/ 1384275 h 1944000"/>
              <a:gd name="connsiteX43" fmla="*/ 1214051 w 1944000"/>
              <a:gd name="connsiteY43" fmla="*/ 1389672 h 1944000"/>
              <a:gd name="connsiteX44" fmla="*/ 1206422 w 1944000"/>
              <a:gd name="connsiteY44" fmla="*/ 1394435 h 1944000"/>
              <a:gd name="connsiteX45" fmla="*/ 1198476 w 1944000"/>
              <a:gd name="connsiteY45" fmla="*/ 1399515 h 1944000"/>
              <a:gd name="connsiteX46" fmla="*/ 1190211 w 1944000"/>
              <a:gd name="connsiteY46" fmla="*/ 1403960 h 1944000"/>
              <a:gd name="connsiteX47" fmla="*/ 1181311 w 1944000"/>
              <a:gd name="connsiteY47" fmla="*/ 1408087 h 1944000"/>
              <a:gd name="connsiteX48" fmla="*/ 1172411 w 1944000"/>
              <a:gd name="connsiteY48" fmla="*/ 1411897 h 1944000"/>
              <a:gd name="connsiteX49" fmla="*/ 1163193 w 1944000"/>
              <a:gd name="connsiteY49" fmla="*/ 1416025 h 1944000"/>
              <a:gd name="connsiteX50" fmla="*/ 1153340 w 1944000"/>
              <a:gd name="connsiteY50" fmla="*/ 1419517 h 1944000"/>
              <a:gd name="connsiteX51" fmla="*/ 1143486 w 1944000"/>
              <a:gd name="connsiteY51" fmla="*/ 1422692 h 1944000"/>
              <a:gd name="connsiteX52" fmla="*/ 1132997 w 1944000"/>
              <a:gd name="connsiteY52" fmla="*/ 1425867 h 1944000"/>
              <a:gd name="connsiteX53" fmla="*/ 1122189 w 1944000"/>
              <a:gd name="connsiteY53" fmla="*/ 1428407 h 1944000"/>
              <a:gd name="connsiteX54" fmla="*/ 1111064 w 1944000"/>
              <a:gd name="connsiteY54" fmla="*/ 1431265 h 1944000"/>
              <a:gd name="connsiteX55" fmla="*/ 1099621 w 1944000"/>
              <a:gd name="connsiteY55" fmla="*/ 1433487 h 1944000"/>
              <a:gd name="connsiteX56" fmla="*/ 1087860 w 1944000"/>
              <a:gd name="connsiteY56" fmla="*/ 1435392 h 1944000"/>
              <a:gd name="connsiteX57" fmla="*/ 1075782 w 1944000"/>
              <a:gd name="connsiteY57" fmla="*/ 1436980 h 1944000"/>
              <a:gd name="connsiteX58" fmla="*/ 1063385 w 1944000"/>
              <a:gd name="connsiteY58" fmla="*/ 1438567 h 1944000"/>
              <a:gd name="connsiteX59" fmla="*/ 880616 w 1944000"/>
              <a:gd name="connsiteY59" fmla="*/ 505752 h 1944000"/>
              <a:gd name="connsiteX60" fmla="*/ 880616 w 1944000"/>
              <a:gd name="connsiteY60" fmla="*/ 814362 h 1944000"/>
              <a:gd name="connsiteX61" fmla="*/ 847241 w 1944000"/>
              <a:gd name="connsiteY61" fmla="*/ 805789 h 1944000"/>
              <a:gd name="connsiteX62" fmla="*/ 820223 w 1944000"/>
              <a:gd name="connsiteY62" fmla="*/ 798804 h 1944000"/>
              <a:gd name="connsiteX63" fmla="*/ 799879 w 1944000"/>
              <a:gd name="connsiteY63" fmla="*/ 793089 h 1944000"/>
              <a:gd name="connsiteX64" fmla="*/ 785894 w 1944000"/>
              <a:gd name="connsiteY64" fmla="*/ 788327 h 1944000"/>
              <a:gd name="connsiteX65" fmla="*/ 771590 w 1944000"/>
              <a:gd name="connsiteY65" fmla="*/ 782929 h 1944000"/>
              <a:gd name="connsiteX66" fmla="*/ 757922 w 1944000"/>
              <a:gd name="connsiteY66" fmla="*/ 776897 h 1944000"/>
              <a:gd name="connsiteX67" fmla="*/ 745843 w 1944000"/>
              <a:gd name="connsiteY67" fmla="*/ 770229 h 1944000"/>
              <a:gd name="connsiteX68" fmla="*/ 739804 w 1944000"/>
              <a:gd name="connsiteY68" fmla="*/ 767054 h 1944000"/>
              <a:gd name="connsiteX69" fmla="*/ 734400 w 1944000"/>
              <a:gd name="connsiteY69" fmla="*/ 763879 h 1944000"/>
              <a:gd name="connsiteX70" fmla="*/ 728679 w 1944000"/>
              <a:gd name="connsiteY70" fmla="*/ 760069 h 1944000"/>
              <a:gd name="connsiteX71" fmla="*/ 723593 w 1944000"/>
              <a:gd name="connsiteY71" fmla="*/ 756577 h 1944000"/>
              <a:gd name="connsiteX72" fmla="*/ 718825 w 1944000"/>
              <a:gd name="connsiteY72" fmla="*/ 752767 h 1944000"/>
              <a:gd name="connsiteX73" fmla="*/ 714057 w 1944000"/>
              <a:gd name="connsiteY73" fmla="*/ 749274 h 1944000"/>
              <a:gd name="connsiteX74" fmla="*/ 709925 w 1944000"/>
              <a:gd name="connsiteY74" fmla="*/ 745464 h 1944000"/>
              <a:gd name="connsiteX75" fmla="*/ 705475 w 1944000"/>
              <a:gd name="connsiteY75" fmla="*/ 741337 h 1944000"/>
              <a:gd name="connsiteX76" fmla="*/ 701979 w 1944000"/>
              <a:gd name="connsiteY76" fmla="*/ 737209 h 1944000"/>
              <a:gd name="connsiteX77" fmla="*/ 698164 w 1944000"/>
              <a:gd name="connsiteY77" fmla="*/ 733082 h 1944000"/>
              <a:gd name="connsiteX78" fmla="*/ 694668 w 1944000"/>
              <a:gd name="connsiteY78" fmla="*/ 728954 h 1944000"/>
              <a:gd name="connsiteX79" fmla="*/ 691807 w 1944000"/>
              <a:gd name="connsiteY79" fmla="*/ 724827 h 1944000"/>
              <a:gd name="connsiteX80" fmla="*/ 688629 w 1944000"/>
              <a:gd name="connsiteY80" fmla="*/ 720699 h 1944000"/>
              <a:gd name="connsiteX81" fmla="*/ 686086 w 1944000"/>
              <a:gd name="connsiteY81" fmla="*/ 716254 h 1944000"/>
              <a:gd name="connsiteX82" fmla="*/ 683543 w 1944000"/>
              <a:gd name="connsiteY82" fmla="*/ 712127 h 1944000"/>
              <a:gd name="connsiteX83" fmla="*/ 681000 w 1944000"/>
              <a:gd name="connsiteY83" fmla="*/ 707682 h 1944000"/>
              <a:gd name="connsiteX84" fmla="*/ 679093 w 1944000"/>
              <a:gd name="connsiteY84" fmla="*/ 703237 h 1944000"/>
              <a:gd name="connsiteX85" fmla="*/ 677186 w 1944000"/>
              <a:gd name="connsiteY85" fmla="*/ 698474 h 1944000"/>
              <a:gd name="connsiteX86" fmla="*/ 675596 w 1944000"/>
              <a:gd name="connsiteY86" fmla="*/ 694347 h 1944000"/>
              <a:gd name="connsiteX87" fmla="*/ 674325 w 1944000"/>
              <a:gd name="connsiteY87" fmla="*/ 689584 h 1944000"/>
              <a:gd name="connsiteX88" fmla="*/ 673053 w 1944000"/>
              <a:gd name="connsiteY88" fmla="*/ 684822 h 1944000"/>
              <a:gd name="connsiteX89" fmla="*/ 671782 w 1944000"/>
              <a:gd name="connsiteY89" fmla="*/ 680059 h 1944000"/>
              <a:gd name="connsiteX90" fmla="*/ 671146 w 1944000"/>
              <a:gd name="connsiteY90" fmla="*/ 675297 h 1944000"/>
              <a:gd name="connsiteX91" fmla="*/ 670511 w 1944000"/>
              <a:gd name="connsiteY91" fmla="*/ 670217 h 1944000"/>
              <a:gd name="connsiteX92" fmla="*/ 670193 w 1944000"/>
              <a:gd name="connsiteY92" fmla="*/ 665137 h 1944000"/>
              <a:gd name="connsiteX93" fmla="*/ 670193 w 1944000"/>
              <a:gd name="connsiteY93" fmla="*/ 660374 h 1944000"/>
              <a:gd name="connsiteX94" fmla="*/ 670511 w 1944000"/>
              <a:gd name="connsiteY94" fmla="*/ 652437 h 1944000"/>
              <a:gd name="connsiteX95" fmla="*/ 671146 w 1944000"/>
              <a:gd name="connsiteY95" fmla="*/ 644499 h 1944000"/>
              <a:gd name="connsiteX96" fmla="*/ 672736 w 1944000"/>
              <a:gd name="connsiteY96" fmla="*/ 636879 h 1944000"/>
              <a:gd name="connsiteX97" fmla="*/ 674643 w 1944000"/>
              <a:gd name="connsiteY97" fmla="*/ 629259 h 1944000"/>
              <a:gd name="connsiteX98" fmla="*/ 676868 w 1944000"/>
              <a:gd name="connsiteY98" fmla="*/ 622274 h 1944000"/>
              <a:gd name="connsiteX99" fmla="*/ 679728 w 1944000"/>
              <a:gd name="connsiteY99" fmla="*/ 614972 h 1944000"/>
              <a:gd name="connsiteX100" fmla="*/ 683225 w 1944000"/>
              <a:gd name="connsiteY100" fmla="*/ 607669 h 1944000"/>
              <a:gd name="connsiteX101" fmla="*/ 687039 w 1944000"/>
              <a:gd name="connsiteY101" fmla="*/ 600684 h 1944000"/>
              <a:gd name="connsiteX102" fmla="*/ 691807 w 1944000"/>
              <a:gd name="connsiteY102" fmla="*/ 593699 h 1944000"/>
              <a:gd name="connsiteX103" fmla="*/ 696575 w 1944000"/>
              <a:gd name="connsiteY103" fmla="*/ 587349 h 1944000"/>
              <a:gd name="connsiteX104" fmla="*/ 702297 w 1944000"/>
              <a:gd name="connsiteY104" fmla="*/ 580682 h 1944000"/>
              <a:gd name="connsiteX105" fmla="*/ 708336 w 1944000"/>
              <a:gd name="connsiteY105" fmla="*/ 574014 h 1944000"/>
              <a:gd name="connsiteX106" fmla="*/ 714693 w 1944000"/>
              <a:gd name="connsiteY106" fmla="*/ 567664 h 1944000"/>
              <a:gd name="connsiteX107" fmla="*/ 722004 w 1944000"/>
              <a:gd name="connsiteY107" fmla="*/ 561632 h 1944000"/>
              <a:gd name="connsiteX108" fmla="*/ 729632 w 1944000"/>
              <a:gd name="connsiteY108" fmla="*/ 555282 h 1944000"/>
              <a:gd name="connsiteX109" fmla="*/ 737897 w 1944000"/>
              <a:gd name="connsiteY109" fmla="*/ 549249 h 1944000"/>
              <a:gd name="connsiteX110" fmla="*/ 743936 w 1944000"/>
              <a:gd name="connsiteY110" fmla="*/ 545122 h 1944000"/>
              <a:gd name="connsiteX111" fmla="*/ 750293 w 1944000"/>
              <a:gd name="connsiteY111" fmla="*/ 540994 h 1944000"/>
              <a:gd name="connsiteX112" fmla="*/ 757286 w 1944000"/>
              <a:gd name="connsiteY112" fmla="*/ 537502 h 1944000"/>
              <a:gd name="connsiteX113" fmla="*/ 764597 w 1944000"/>
              <a:gd name="connsiteY113" fmla="*/ 533692 h 1944000"/>
              <a:gd name="connsiteX114" fmla="*/ 772544 w 1944000"/>
              <a:gd name="connsiteY114" fmla="*/ 530517 h 1944000"/>
              <a:gd name="connsiteX115" fmla="*/ 780490 w 1944000"/>
              <a:gd name="connsiteY115" fmla="*/ 527342 h 1944000"/>
              <a:gd name="connsiteX116" fmla="*/ 789072 w 1944000"/>
              <a:gd name="connsiteY116" fmla="*/ 524167 h 1944000"/>
              <a:gd name="connsiteX117" fmla="*/ 797654 w 1944000"/>
              <a:gd name="connsiteY117" fmla="*/ 521627 h 1944000"/>
              <a:gd name="connsiteX118" fmla="*/ 806872 w 1944000"/>
              <a:gd name="connsiteY118" fmla="*/ 519087 h 1944000"/>
              <a:gd name="connsiteX119" fmla="*/ 816408 w 1944000"/>
              <a:gd name="connsiteY119" fmla="*/ 516229 h 1944000"/>
              <a:gd name="connsiteX120" fmla="*/ 825944 w 1944000"/>
              <a:gd name="connsiteY120" fmla="*/ 514324 h 1944000"/>
              <a:gd name="connsiteX121" fmla="*/ 836116 w 1944000"/>
              <a:gd name="connsiteY121" fmla="*/ 512102 h 1944000"/>
              <a:gd name="connsiteX122" fmla="*/ 846923 w 1944000"/>
              <a:gd name="connsiteY122" fmla="*/ 510514 h 1944000"/>
              <a:gd name="connsiteX123" fmla="*/ 858048 w 1944000"/>
              <a:gd name="connsiteY123" fmla="*/ 508927 h 1944000"/>
              <a:gd name="connsiteX124" fmla="*/ 869173 w 1944000"/>
              <a:gd name="connsiteY124" fmla="*/ 507022 h 1944000"/>
              <a:gd name="connsiteX125" fmla="*/ 880616 w 1944000"/>
              <a:gd name="connsiteY125" fmla="*/ 217144 h 1944000"/>
              <a:gd name="connsiteX126" fmla="*/ 880616 w 1944000"/>
              <a:gd name="connsiteY126" fmla="*/ 333984 h 1944000"/>
              <a:gd name="connsiteX127" fmla="*/ 863451 w 1944000"/>
              <a:gd name="connsiteY127" fmla="*/ 335254 h 1944000"/>
              <a:gd name="connsiteX128" fmla="*/ 846287 w 1944000"/>
              <a:gd name="connsiteY128" fmla="*/ 337159 h 1944000"/>
              <a:gd name="connsiteX129" fmla="*/ 829440 w 1944000"/>
              <a:gd name="connsiteY129" fmla="*/ 339382 h 1944000"/>
              <a:gd name="connsiteX130" fmla="*/ 812912 w 1944000"/>
              <a:gd name="connsiteY130" fmla="*/ 341922 h 1944000"/>
              <a:gd name="connsiteX131" fmla="*/ 796701 w 1944000"/>
              <a:gd name="connsiteY131" fmla="*/ 344779 h 1944000"/>
              <a:gd name="connsiteX132" fmla="*/ 780490 w 1944000"/>
              <a:gd name="connsiteY132" fmla="*/ 347954 h 1944000"/>
              <a:gd name="connsiteX133" fmla="*/ 764279 w 1944000"/>
              <a:gd name="connsiteY133" fmla="*/ 351764 h 1944000"/>
              <a:gd name="connsiteX134" fmla="*/ 748386 w 1944000"/>
              <a:gd name="connsiteY134" fmla="*/ 355892 h 1944000"/>
              <a:gd name="connsiteX135" fmla="*/ 726136 w 1944000"/>
              <a:gd name="connsiteY135" fmla="*/ 362242 h 1944000"/>
              <a:gd name="connsiteX136" fmla="*/ 704839 w 1944000"/>
              <a:gd name="connsiteY136" fmla="*/ 368909 h 1944000"/>
              <a:gd name="connsiteX137" fmla="*/ 684814 w 1944000"/>
              <a:gd name="connsiteY137" fmla="*/ 375894 h 1944000"/>
              <a:gd name="connsiteX138" fmla="*/ 666061 w 1944000"/>
              <a:gd name="connsiteY138" fmla="*/ 383197 h 1944000"/>
              <a:gd name="connsiteX139" fmla="*/ 657160 w 1944000"/>
              <a:gd name="connsiteY139" fmla="*/ 387324 h 1944000"/>
              <a:gd name="connsiteX140" fmla="*/ 648260 w 1944000"/>
              <a:gd name="connsiteY140" fmla="*/ 391134 h 1944000"/>
              <a:gd name="connsiteX141" fmla="*/ 639996 w 1944000"/>
              <a:gd name="connsiteY141" fmla="*/ 395262 h 1944000"/>
              <a:gd name="connsiteX142" fmla="*/ 632050 w 1944000"/>
              <a:gd name="connsiteY142" fmla="*/ 399072 h 1944000"/>
              <a:gd name="connsiteX143" fmla="*/ 624103 w 1944000"/>
              <a:gd name="connsiteY143" fmla="*/ 403517 h 1944000"/>
              <a:gd name="connsiteX144" fmla="*/ 616792 w 1944000"/>
              <a:gd name="connsiteY144" fmla="*/ 407644 h 1944000"/>
              <a:gd name="connsiteX145" fmla="*/ 609481 w 1944000"/>
              <a:gd name="connsiteY145" fmla="*/ 412089 h 1944000"/>
              <a:gd name="connsiteX146" fmla="*/ 602806 w 1944000"/>
              <a:gd name="connsiteY146" fmla="*/ 416534 h 1944000"/>
              <a:gd name="connsiteX147" fmla="*/ 593906 w 1944000"/>
              <a:gd name="connsiteY147" fmla="*/ 422567 h 1944000"/>
              <a:gd name="connsiteX148" fmla="*/ 585642 w 1944000"/>
              <a:gd name="connsiteY148" fmla="*/ 428282 h 1944000"/>
              <a:gd name="connsiteX149" fmla="*/ 577060 w 1944000"/>
              <a:gd name="connsiteY149" fmla="*/ 434632 h 1944000"/>
              <a:gd name="connsiteX150" fmla="*/ 569113 w 1944000"/>
              <a:gd name="connsiteY150" fmla="*/ 440982 h 1944000"/>
              <a:gd name="connsiteX151" fmla="*/ 561167 w 1944000"/>
              <a:gd name="connsiteY151" fmla="*/ 447967 h 1944000"/>
              <a:gd name="connsiteX152" fmla="*/ 553538 w 1944000"/>
              <a:gd name="connsiteY152" fmla="*/ 454317 h 1944000"/>
              <a:gd name="connsiteX153" fmla="*/ 545910 w 1944000"/>
              <a:gd name="connsiteY153" fmla="*/ 461302 h 1944000"/>
              <a:gd name="connsiteX154" fmla="*/ 538917 w 1944000"/>
              <a:gd name="connsiteY154" fmla="*/ 468604 h 1944000"/>
              <a:gd name="connsiteX155" fmla="*/ 532241 w 1944000"/>
              <a:gd name="connsiteY155" fmla="*/ 475907 h 1944000"/>
              <a:gd name="connsiteX156" fmla="*/ 525249 w 1944000"/>
              <a:gd name="connsiteY156" fmla="*/ 483527 h 1944000"/>
              <a:gd name="connsiteX157" fmla="*/ 518891 w 1944000"/>
              <a:gd name="connsiteY157" fmla="*/ 491464 h 1944000"/>
              <a:gd name="connsiteX158" fmla="*/ 512534 w 1944000"/>
              <a:gd name="connsiteY158" fmla="*/ 499402 h 1944000"/>
              <a:gd name="connsiteX159" fmla="*/ 506813 w 1944000"/>
              <a:gd name="connsiteY159" fmla="*/ 507022 h 1944000"/>
              <a:gd name="connsiteX160" fmla="*/ 501091 w 1944000"/>
              <a:gd name="connsiteY160" fmla="*/ 515277 h 1944000"/>
              <a:gd name="connsiteX161" fmla="*/ 495370 w 1944000"/>
              <a:gd name="connsiteY161" fmla="*/ 523849 h 1944000"/>
              <a:gd name="connsiteX162" fmla="*/ 490284 w 1944000"/>
              <a:gd name="connsiteY162" fmla="*/ 532422 h 1944000"/>
              <a:gd name="connsiteX163" fmla="*/ 485198 w 1944000"/>
              <a:gd name="connsiteY163" fmla="*/ 541312 h 1944000"/>
              <a:gd name="connsiteX164" fmla="*/ 480430 w 1944000"/>
              <a:gd name="connsiteY164" fmla="*/ 550202 h 1944000"/>
              <a:gd name="connsiteX165" fmla="*/ 475980 w 1944000"/>
              <a:gd name="connsiteY165" fmla="*/ 559092 h 1944000"/>
              <a:gd name="connsiteX166" fmla="*/ 472166 w 1944000"/>
              <a:gd name="connsiteY166" fmla="*/ 568299 h 1944000"/>
              <a:gd name="connsiteX167" fmla="*/ 468352 w 1944000"/>
              <a:gd name="connsiteY167" fmla="*/ 577507 h 1944000"/>
              <a:gd name="connsiteX168" fmla="*/ 464855 w 1944000"/>
              <a:gd name="connsiteY168" fmla="*/ 586714 h 1944000"/>
              <a:gd name="connsiteX169" fmla="*/ 461994 w 1944000"/>
              <a:gd name="connsiteY169" fmla="*/ 596239 h 1944000"/>
              <a:gd name="connsiteX170" fmla="*/ 459134 w 1944000"/>
              <a:gd name="connsiteY170" fmla="*/ 605764 h 1944000"/>
              <a:gd name="connsiteX171" fmla="*/ 456591 w 1944000"/>
              <a:gd name="connsiteY171" fmla="*/ 615289 h 1944000"/>
              <a:gd name="connsiteX172" fmla="*/ 454684 w 1944000"/>
              <a:gd name="connsiteY172" fmla="*/ 624814 h 1944000"/>
              <a:gd name="connsiteX173" fmla="*/ 453094 w 1944000"/>
              <a:gd name="connsiteY173" fmla="*/ 634657 h 1944000"/>
              <a:gd name="connsiteX174" fmla="*/ 451187 w 1944000"/>
              <a:gd name="connsiteY174" fmla="*/ 644182 h 1944000"/>
              <a:gd name="connsiteX175" fmla="*/ 450234 w 1944000"/>
              <a:gd name="connsiteY175" fmla="*/ 654024 h 1944000"/>
              <a:gd name="connsiteX176" fmla="*/ 449280 w 1944000"/>
              <a:gd name="connsiteY176" fmla="*/ 664184 h 1944000"/>
              <a:gd name="connsiteX177" fmla="*/ 448962 w 1944000"/>
              <a:gd name="connsiteY177" fmla="*/ 674344 h 1944000"/>
              <a:gd name="connsiteX178" fmla="*/ 448644 w 1944000"/>
              <a:gd name="connsiteY178" fmla="*/ 684822 h 1944000"/>
              <a:gd name="connsiteX179" fmla="*/ 448962 w 1944000"/>
              <a:gd name="connsiteY179" fmla="*/ 695934 h 1944000"/>
              <a:gd name="connsiteX180" fmla="*/ 449598 w 1944000"/>
              <a:gd name="connsiteY180" fmla="*/ 706729 h 1944000"/>
              <a:gd name="connsiteX181" fmla="*/ 450552 w 1944000"/>
              <a:gd name="connsiteY181" fmla="*/ 717842 h 1944000"/>
              <a:gd name="connsiteX182" fmla="*/ 452141 w 1944000"/>
              <a:gd name="connsiteY182" fmla="*/ 728637 h 1944000"/>
              <a:gd name="connsiteX183" fmla="*/ 453730 w 1944000"/>
              <a:gd name="connsiteY183" fmla="*/ 739432 h 1944000"/>
              <a:gd name="connsiteX184" fmla="*/ 455955 w 1944000"/>
              <a:gd name="connsiteY184" fmla="*/ 749909 h 1944000"/>
              <a:gd name="connsiteX185" fmla="*/ 458180 w 1944000"/>
              <a:gd name="connsiteY185" fmla="*/ 760387 h 1944000"/>
              <a:gd name="connsiteX186" fmla="*/ 461359 w 1944000"/>
              <a:gd name="connsiteY186" fmla="*/ 770547 h 1944000"/>
              <a:gd name="connsiteX187" fmla="*/ 464537 w 1944000"/>
              <a:gd name="connsiteY187" fmla="*/ 781024 h 1944000"/>
              <a:gd name="connsiteX188" fmla="*/ 468352 w 1944000"/>
              <a:gd name="connsiteY188" fmla="*/ 791184 h 1944000"/>
              <a:gd name="connsiteX189" fmla="*/ 472484 w 1944000"/>
              <a:gd name="connsiteY189" fmla="*/ 801027 h 1944000"/>
              <a:gd name="connsiteX190" fmla="*/ 476934 w 1944000"/>
              <a:gd name="connsiteY190" fmla="*/ 810869 h 1944000"/>
              <a:gd name="connsiteX191" fmla="*/ 482020 w 1944000"/>
              <a:gd name="connsiteY191" fmla="*/ 820712 h 1944000"/>
              <a:gd name="connsiteX192" fmla="*/ 487423 w 1944000"/>
              <a:gd name="connsiteY192" fmla="*/ 830237 h 1944000"/>
              <a:gd name="connsiteX193" fmla="*/ 492827 w 1944000"/>
              <a:gd name="connsiteY193" fmla="*/ 839762 h 1944000"/>
              <a:gd name="connsiteX194" fmla="*/ 498866 w 1944000"/>
              <a:gd name="connsiteY194" fmla="*/ 848969 h 1944000"/>
              <a:gd name="connsiteX195" fmla="*/ 505541 w 1944000"/>
              <a:gd name="connsiteY195" fmla="*/ 858177 h 1944000"/>
              <a:gd name="connsiteX196" fmla="*/ 512216 w 1944000"/>
              <a:gd name="connsiteY196" fmla="*/ 867067 h 1944000"/>
              <a:gd name="connsiteX197" fmla="*/ 519527 w 1944000"/>
              <a:gd name="connsiteY197" fmla="*/ 875957 h 1944000"/>
              <a:gd name="connsiteX198" fmla="*/ 527156 w 1944000"/>
              <a:gd name="connsiteY198" fmla="*/ 884212 h 1944000"/>
              <a:gd name="connsiteX199" fmla="*/ 535102 w 1944000"/>
              <a:gd name="connsiteY199" fmla="*/ 892467 h 1944000"/>
              <a:gd name="connsiteX200" fmla="*/ 543367 w 1944000"/>
              <a:gd name="connsiteY200" fmla="*/ 900404 h 1944000"/>
              <a:gd name="connsiteX201" fmla="*/ 551949 w 1944000"/>
              <a:gd name="connsiteY201" fmla="*/ 908024 h 1944000"/>
              <a:gd name="connsiteX202" fmla="*/ 561167 w 1944000"/>
              <a:gd name="connsiteY202" fmla="*/ 915644 h 1944000"/>
              <a:gd name="connsiteX203" fmla="*/ 570385 w 1944000"/>
              <a:gd name="connsiteY203" fmla="*/ 922947 h 1944000"/>
              <a:gd name="connsiteX204" fmla="*/ 580238 w 1944000"/>
              <a:gd name="connsiteY204" fmla="*/ 929932 h 1944000"/>
              <a:gd name="connsiteX205" fmla="*/ 590410 w 1944000"/>
              <a:gd name="connsiteY205" fmla="*/ 936282 h 1944000"/>
              <a:gd name="connsiteX206" fmla="*/ 600899 w 1944000"/>
              <a:gd name="connsiteY206" fmla="*/ 942632 h 1944000"/>
              <a:gd name="connsiteX207" fmla="*/ 611706 w 1944000"/>
              <a:gd name="connsiteY207" fmla="*/ 948982 h 1944000"/>
              <a:gd name="connsiteX208" fmla="*/ 623149 w 1944000"/>
              <a:gd name="connsiteY208" fmla="*/ 954697 h 1944000"/>
              <a:gd name="connsiteX209" fmla="*/ 634592 w 1944000"/>
              <a:gd name="connsiteY209" fmla="*/ 960412 h 1944000"/>
              <a:gd name="connsiteX210" fmla="*/ 646671 w 1944000"/>
              <a:gd name="connsiteY210" fmla="*/ 966127 h 1944000"/>
              <a:gd name="connsiteX211" fmla="*/ 666378 w 1944000"/>
              <a:gd name="connsiteY211" fmla="*/ 974064 h 1944000"/>
              <a:gd name="connsiteX212" fmla="*/ 688629 w 1944000"/>
              <a:gd name="connsiteY212" fmla="*/ 982637 h 1944000"/>
              <a:gd name="connsiteX213" fmla="*/ 713739 w 1944000"/>
              <a:gd name="connsiteY213" fmla="*/ 991209 h 1944000"/>
              <a:gd name="connsiteX214" fmla="*/ 741711 w 1944000"/>
              <a:gd name="connsiteY214" fmla="*/ 1000099 h 1944000"/>
              <a:gd name="connsiteX215" fmla="*/ 772544 w 1944000"/>
              <a:gd name="connsiteY215" fmla="*/ 1009307 h 1944000"/>
              <a:gd name="connsiteX216" fmla="*/ 805919 w 1944000"/>
              <a:gd name="connsiteY216" fmla="*/ 1018514 h 1944000"/>
              <a:gd name="connsiteX217" fmla="*/ 841837 w 1944000"/>
              <a:gd name="connsiteY217" fmla="*/ 1028357 h 1944000"/>
              <a:gd name="connsiteX218" fmla="*/ 880616 w 1944000"/>
              <a:gd name="connsiteY218" fmla="*/ 1038199 h 1944000"/>
              <a:gd name="connsiteX219" fmla="*/ 880616 w 1944000"/>
              <a:gd name="connsiteY219" fmla="*/ 1433487 h 1944000"/>
              <a:gd name="connsiteX220" fmla="*/ 870444 w 1944000"/>
              <a:gd name="connsiteY220" fmla="*/ 1431582 h 1944000"/>
              <a:gd name="connsiteX221" fmla="*/ 860591 w 1944000"/>
              <a:gd name="connsiteY221" fmla="*/ 1429042 h 1944000"/>
              <a:gd name="connsiteX222" fmla="*/ 850737 w 1944000"/>
              <a:gd name="connsiteY222" fmla="*/ 1426820 h 1944000"/>
              <a:gd name="connsiteX223" fmla="*/ 841519 w 1944000"/>
              <a:gd name="connsiteY223" fmla="*/ 1424280 h 1944000"/>
              <a:gd name="connsiteX224" fmla="*/ 831983 w 1944000"/>
              <a:gd name="connsiteY224" fmla="*/ 1421422 h 1944000"/>
              <a:gd name="connsiteX225" fmla="*/ 823083 w 1944000"/>
              <a:gd name="connsiteY225" fmla="*/ 1418247 h 1944000"/>
              <a:gd name="connsiteX226" fmla="*/ 814183 w 1944000"/>
              <a:gd name="connsiteY226" fmla="*/ 1415072 h 1944000"/>
              <a:gd name="connsiteX227" fmla="*/ 805283 w 1944000"/>
              <a:gd name="connsiteY227" fmla="*/ 1411580 h 1944000"/>
              <a:gd name="connsiteX228" fmla="*/ 796701 w 1944000"/>
              <a:gd name="connsiteY228" fmla="*/ 1408087 h 1944000"/>
              <a:gd name="connsiteX229" fmla="*/ 788437 w 1944000"/>
              <a:gd name="connsiteY229" fmla="*/ 1404277 h 1944000"/>
              <a:gd name="connsiteX230" fmla="*/ 780490 w 1944000"/>
              <a:gd name="connsiteY230" fmla="*/ 1400150 h 1944000"/>
              <a:gd name="connsiteX231" fmla="*/ 772544 w 1944000"/>
              <a:gd name="connsiteY231" fmla="*/ 1396022 h 1944000"/>
              <a:gd name="connsiteX232" fmla="*/ 764915 w 1944000"/>
              <a:gd name="connsiteY232" fmla="*/ 1391260 h 1944000"/>
              <a:gd name="connsiteX233" fmla="*/ 757604 w 1944000"/>
              <a:gd name="connsiteY233" fmla="*/ 1386815 h 1944000"/>
              <a:gd name="connsiteX234" fmla="*/ 750293 w 1944000"/>
              <a:gd name="connsiteY234" fmla="*/ 1381735 h 1944000"/>
              <a:gd name="connsiteX235" fmla="*/ 743618 w 1944000"/>
              <a:gd name="connsiteY235" fmla="*/ 1376655 h 1944000"/>
              <a:gd name="connsiteX236" fmla="*/ 732811 w 1944000"/>
              <a:gd name="connsiteY236" fmla="*/ 1368082 h 1944000"/>
              <a:gd name="connsiteX237" fmla="*/ 722640 w 1944000"/>
              <a:gd name="connsiteY237" fmla="*/ 1359192 h 1944000"/>
              <a:gd name="connsiteX238" fmla="*/ 713104 w 1944000"/>
              <a:gd name="connsiteY238" fmla="*/ 1349985 h 1944000"/>
              <a:gd name="connsiteX239" fmla="*/ 704204 w 1944000"/>
              <a:gd name="connsiteY239" fmla="*/ 1340142 h 1944000"/>
              <a:gd name="connsiteX240" fmla="*/ 695621 w 1944000"/>
              <a:gd name="connsiteY240" fmla="*/ 1329982 h 1944000"/>
              <a:gd name="connsiteX241" fmla="*/ 687675 w 1944000"/>
              <a:gd name="connsiteY241" fmla="*/ 1319187 h 1944000"/>
              <a:gd name="connsiteX242" fmla="*/ 680046 w 1944000"/>
              <a:gd name="connsiteY242" fmla="*/ 1308075 h 1944000"/>
              <a:gd name="connsiteX243" fmla="*/ 673371 w 1944000"/>
              <a:gd name="connsiteY243" fmla="*/ 1296327 h 1944000"/>
              <a:gd name="connsiteX244" fmla="*/ 667014 w 1944000"/>
              <a:gd name="connsiteY244" fmla="*/ 1284262 h 1944000"/>
              <a:gd name="connsiteX245" fmla="*/ 660975 w 1944000"/>
              <a:gd name="connsiteY245" fmla="*/ 1271562 h 1944000"/>
              <a:gd name="connsiteX246" fmla="*/ 655889 w 1944000"/>
              <a:gd name="connsiteY246" fmla="*/ 1258862 h 1944000"/>
              <a:gd name="connsiteX247" fmla="*/ 651121 w 1944000"/>
              <a:gd name="connsiteY247" fmla="*/ 1245209 h 1944000"/>
              <a:gd name="connsiteX248" fmla="*/ 646989 w 1944000"/>
              <a:gd name="connsiteY248" fmla="*/ 1231557 h 1944000"/>
              <a:gd name="connsiteX249" fmla="*/ 642857 w 1944000"/>
              <a:gd name="connsiteY249" fmla="*/ 1217269 h 1944000"/>
              <a:gd name="connsiteX250" fmla="*/ 639996 w 1944000"/>
              <a:gd name="connsiteY250" fmla="*/ 1202664 h 1944000"/>
              <a:gd name="connsiteX251" fmla="*/ 637453 w 1944000"/>
              <a:gd name="connsiteY251" fmla="*/ 1187424 h 1944000"/>
              <a:gd name="connsiteX252" fmla="*/ 410819 w 1944000"/>
              <a:gd name="connsiteY252" fmla="*/ 1219492 h 1944000"/>
              <a:gd name="connsiteX253" fmla="*/ 413044 w 1944000"/>
              <a:gd name="connsiteY253" fmla="*/ 1231557 h 1944000"/>
              <a:gd name="connsiteX254" fmla="*/ 415587 w 1944000"/>
              <a:gd name="connsiteY254" fmla="*/ 1243304 h 1944000"/>
              <a:gd name="connsiteX255" fmla="*/ 418766 w 1944000"/>
              <a:gd name="connsiteY255" fmla="*/ 1255370 h 1944000"/>
              <a:gd name="connsiteX256" fmla="*/ 421626 w 1944000"/>
              <a:gd name="connsiteY256" fmla="*/ 1266800 h 1944000"/>
              <a:gd name="connsiteX257" fmla="*/ 424805 w 1944000"/>
              <a:gd name="connsiteY257" fmla="*/ 1278230 h 1944000"/>
              <a:gd name="connsiteX258" fmla="*/ 428619 w 1944000"/>
              <a:gd name="connsiteY258" fmla="*/ 1289660 h 1944000"/>
              <a:gd name="connsiteX259" fmla="*/ 432116 w 1944000"/>
              <a:gd name="connsiteY259" fmla="*/ 1300455 h 1944000"/>
              <a:gd name="connsiteX260" fmla="*/ 435930 w 1944000"/>
              <a:gd name="connsiteY260" fmla="*/ 1311250 h 1944000"/>
              <a:gd name="connsiteX261" fmla="*/ 440062 w 1944000"/>
              <a:gd name="connsiteY261" fmla="*/ 1321727 h 1944000"/>
              <a:gd name="connsiteX262" fmla="*/ 444512 w 1944000"/>
              <a:gd name="connsiteY262" fmla="*/ 1332205 h 1944000"/>
              <a:gd name="connsiteX263" fmla="*/ 448644 w 1944000"/>
              <a:gd name="connsiteY263" fmla="*/ 1342682 h 1944000"/>
              <a:gd name="connsiteX264" fmla="*/ 453412 w 1944000"/>
              <a:gd name="connsiteY264" fmla="*/ 1352525 h 1944000"/>
              <a:gd name="connsiteX265" fmla="*/ 458180 w 1944000"/>
              <a:gd name="connsiteY265" fmla="*/ 1362367 h 1944000"/>
              <a:gd name="connsiteX266" fmla="*/ 463266 w 1944000"/>
              <a:gd name="connsiteY266" fmla="*/ 1372210 h 1944000"/>
              <a:gd name="connsiteX267" fmla="*/ 468352 w 1944000"/>
              <a:gd name="connsiteY267" fmla="*/ 1381735 h 1944000"/>
              <a:gd name="connsiteX268" fmla="*/ 473755 w 1944000"/>
              <a:gd name="connsiteY268" fmla="*/ 1390942 h 1944000"/>
              <a:gd name="connsiteX269" fmla="*/ 479477 w 1944000"/>
              <a:gd name="connsiteY269" fmla="*/ 1399832 h 1944000"/>
              <a:gd name="connsiteX270" fmla="*/ 485198 w 1944000"/>
              <a:gd name="connsiteY270" fmla="*/ 1409040 h 1944000"/>
              <a:gd name="connsiteX271" fmla="*/ 491238 w 1944000"/>
              <a:gd name="connsiteY271" fmla="*/ 1417612 h 1944000"/>
              <a:gd name="connsiteX272" fmla="*/ 497595 w 1944000"/>
              <a:gd name="connsiteY272" fmla="*/ 1426185 h 1944000"/>
              <a:gd name="connsiteX273" fmla="*/ 503634 w 1944000"/>
              <a:gd name="connsiteY273" fmla="*/ 1434757 h 1944000"/>
              <a:gd name="connsiteX274" fmla="*/ 510309 w 1944000"/>
              <a:gd name="connsiteY274" fmla="*/ 1442695 h 1944000"/>
              <a:gd name="connsiteX275" fmla="*/ 517302 w 1944000"/>
              <a:gd name="connsiteY275" fmla="*/ 1450950 h 1944000"/>
              <a:gd name="connsiteX276" fmla="*/ 524295 w 1944000"/>
              <a:gd name="connsiteY276" fmla="*/ 1458570 h 1944000"/>
              <a:gd name="connsiteX277" fmla="*/ 531288 w 1944000"/>
              <a:gd name="connsiteY277" fmla="*/ 1466190 h 1944000"/>
              <a:gd name="connsiteX278" fmla="*/ 538599 w 1944000"/>
              <a:gd name="connsiteY278" fmla="*/ 1473492 h 1944000"/>
              <a:gd name="connsiteX279" fmla="*/ 546227 w 1944000"/>
              <a:gd name="connsiteY279" fmla="*/ 1480795 h 1944000"/>
              <a:gd name="connsiteX280" fmla="*/ 553856 w 1944000"/>
              <a:gd name="connsiteY280" fmla="*/ 1487780 h 1944000"/>
              <a:gd name="connsiteX281" fmla="*/ 561802 w 1944000"/>
              <a:gd name="connsiteY281" fmla="*/ 1494765 h 1944000"/>
              <a:gd name="connsiteX282" fmla="*/ 570067 w 1944000"/>
              <a:gd name="connsiteY282" fmla="*/ 1501750 h 1944000"/>
              <a:gd name="connsiteX283" fmla="*/ 578331 w 1944000"/>
              <a:gd name="connsiteY283" fmla="*/ 1507782 h 1944000"/>
              <a:gd name="connsiteX284" fmla="*/ 586913 w 1944000"/>
              <a:gd name="connsiteY284" fmla="*/ 1514132 h 1944000"/>
              <a:gd name="connsiteX285" fmla="*/ 600581 w 1944000"/>
              <a:gd name="connsiteY285" fmla="*/ 1523657 h 1944000"/>
              <a:gd name="connsiteX286" fmla="*/ 615203 w 1944000"/>
              <a:gd name="connsiteY286" fmla="*/ 1532865 h 1944000"/>
              <a:gd name="connsiteX287" fmla="*/ 630142 w 1944000"/>
              <a:gd name="connsiteY287" fmla="*/ 1541437 h 1944000"/>
              <a:gd name="connsiteX288" fmla="*/ 645717 w 1944000"/>
              <a:gd name="connsiteY288" fmla="*/ 1549375 h 1944000"/>
              <a:gd name="connsiteX289" fmla="*/ 661928 w 1944000"/>
              <a:gd name="connsiteY289" fmla="*/ 1556995 h 1944000"/>
              <a:gd name="connsiteX290" fmla="*/ 678775 w 1944000"/>
              <a:gd name="connsiteY290" fmla="*/ 1563980 h 1944000"/>
              <a:gd name="connsiteX291" fmla="*/ 696257 w 1944000"/>
              <a:gd name="connsiteY291" fmla="*/ 1570647 h 1944000"/>
              <a:gd name="connsiteX292" fmla="*/ 714375 w 1944000"/>
              <a:gd name="connsiteY292" fmla="*/ 1576680 h 1944000"/>
              <a:gd name="connsiteX293" fmla="*/ 733129 w 1944000"/>
              <a:gd name="connsiteY293" fmla="*/ 1582395 h 1944000"/>
              <a:gd name="connsiteX294" fmla="*/ 752518 w 1944000"/>
              <a:gd name="connsiteY294" fmla="*/ 1587475 h 1944000"/>
              <a:gd name="connsiteX295" fmla="*/ 772544 w 1944000"/>
              <a:gd name="connsiteY295" fmla="*/ 1592237 h 1944000"/>
              <a:gd name="connsiteX296" fmla="*/ 792887 w 1944000"/>
              <a:gd name="connsiteY296" fmla="*/ 1596365 h 1944000"/>
              <a:gd name="connsiteX297" fmla="*/ 814183 w 1944000"/>
              <a:gd name="connsiteY297" fmla="*/ 1600175 h 1944000"/>
              <a:gd name="connsiteX298" fmla="*/ 835480 w 1944000"/>
              <a:gd name="connsiteY298" fmla="*/ 1603350 h 1944000"/>
              <a:gd name="connsiteX299" fmla="*/ 858048 w 1944000"/>
              <a:gd name="connsiteY299" fmla="*/ 1606525 h 1944000"/>
              <a:gd name="connsiteX300" fmla="*/ 880616 w 1944000"/>
              <a:gd name="connsiteY300" fmla="*/ 1608747 h 1944000"/>
              <a:gd name="connsiteX301" fmla="*/ 880616 w 1944000"/>
              <a:gd name="connsiteY301" fmla="*/ 1726857 h 1944000"/>
              <a:gd name="connsiteX302" fmla="*/ 1063385 w 1944000"/>
              <a:gd name="connsiteY302" fmla="*/ 1726857 h 1944000"/>
              <a:gd name="connsiteX303" fmla="*/ 1063385 w 1944000"/>
              <a:gd name="connsiteY303" fmla="*/ 1610652 h 1944000"/>
              <a:gd name="connsiteX304" fmla="*/ 1077371 w 1944000"/>
              <a:gd name="connsiteY304" fmla="*/ 1609382 h 1944000"/>
              <a:gd name="connsiteX305" fmla="*/ 1091675 w 1944000"/>
              <a:gd name="connsiteY305" fmla="*/ 1607795 h 1944000"/>
              <a:gd name="connsiteX306" fmla="*/ 1105661 w 1944000"/>
              <a:gd name="connsiteY306" fmla="*/ 1606207 h 1944000"/>
              <a:gd name="connsiteX307" fmla="*/ 1119329 w 1944000"/>
              <a:gd name="connsiteY307" fmla="*/ 1603985 h 1944000"/>
              <a:gd name="connsiteX308" fmla="*/ 1133314 w 1944000"/>
              <a:gd name="connsiteY308" fmla="*/ 1602080 h 1944000"/>
              <a:gd name="connsiteX309" fmla="*/ 1146665 w 1944000"/>
              <a:gd name="connsiteY309" fmla="*/ 1599857 h 1944000"/>
              <a:gd name="connsiteX310" fmla="*/ 1160015 w 1944000"/>
              <a:gd name="connsiteY310" fmla="*/ 1597317 h 1944000"/>
              <a:gd name="connsiteX311" fmla="*/ 1173047 w 1944000"/>
              <a:gd name="connsiteY311" fmla="*/ 1594142 h 1944000"/>
              <a:gd name="connsiteX312" fmla="*/ 1186397 w 1944000"/>
              <a:gd name="connsiteY312" fmla="*/ 1591285 h 1944000"/>
              <a:gd name="connsiteX313" fmla="*/ 1199111 w 1944000"/>
              <a:gd name="connsiteY313" fmla="*/ 1587792 h 1944000"/>
              <a:gd name="connsiteX314" fmla="*/ 1212144 w 1944000"/>
              <a:gd name="connsiteY314" fmla="*/ 1584300 h 1944000"/>
              <a:gd name="connsiteX315" fmla="*/ 1224540 w 1944000"/>
              <a:gd name="connsiteY315" fmla="*/ 1580807 h 1944000"/>
              <a:gd name="connsiteX316" fmla="*/ 1236937 w 1944000"/>
              <a:gd name="connsiteY316" fmla="*/ 1576680 h 1944000"/>
              <a:gd name="connsiteX317" fmla="*/ 1249333 w 1944000"/>
              <a:gd name="connsiteY317" fmla="*/ 1572552 h 1944000"/>
              <a:gd name="connsiteX318" fmla="*/ 1261412 w 1944000"/>
              <a:gd name="connsiteY318" fmla="*/ 1567790 h 1944000"/>
              <a:gd name="connsiteX319" fmla="*/ 1273491 w 1944000"/>
              <a:gd name="connsiteY319" fmla="*/ 1563345 h 1944000"/>
              <a:gd name="connsiteX320" fmla="*/ 1288748 w 1944000"/>
              <a:gd name="connsiteY320" fmla="*/ 1556995 h 1944000"/>
              <a:gd name="connsiteX321" fmla="*/ 1304005 w 1944000"/>
              <a:gd name="connsiteY321" fmla="*/ 1550010 h 1944000"/>
              <a:gd name="connsiteX322" fmla="*/ 1318627 w 1944000"/>
              <a:gd name="connsiteY322" fmla="*/ 1543025 h 1944000"/>
              <a:gd name="connsiteX323" fmla="*/ 1332613 w 1944000"/>
              <a:gd name="connsiteY323" fmla="*/ 1535722 h 1944000"/>
              <a:gd name="connsiteX324" fmla="*/ 1346598 w 1944000"/>
              <a:gd name="connsiteY324" fmla="*/ 1528102 h 1944000"/>
              <a:gd name="connsiteX325" fmla="*/ 1359631 w 1944000"/>
              <a:gd name="connsiteY325" fmla="*/ 1519847 h 1944000"/>
              <a:gd name="connsiteX326" fmla="*/ 1372345 w 1944000"/>
              <a:gd name="connsiteY326" fmla="*/ 1511592 h 1944000"/>
              <a:gd name="connsiteX327" fmla="*/ 1384742 w 1944000"/>
              <a:gd name="connsiteY327" fmla="*/ 1502702 h 1944000"/>
              <a:gd name="connsiteX328" fmla="*/ 1396185 w 1944000"/>
              <a:gd name="connsiteY328" fmla="*/ 1493812 h 1944000"/>
              <a:gd name="connsiteX329" fmla="*/ 1407945 w 1944000"/>
              <a:gd name="connsiteY329" fmla="*/ 1484287 h 1944000"/>
              <a:gd name="connsiteX330" fmla="*/ 1418753 w 1944000"/>
              <a:gd name="connsiteY330" fmla="*/ 1474762 h 1944000"/>
              <a:gd name="connsiteX331" fmla="*/ 1429242 w 1944000"/>
              <a:gd name="connsiteY331" fmla="*/ 1464602 h 1944000"/>
              <a:gd name="connsiteX332" fmla="*/ 1439096 w 1944000"/>
              <a:gd name="connsiteY332" fmla="*/ 1454125 h 1944000"/>
              <a:gd name="connsiteX333" fmla="*/ 1448631 w 1944000"/>
              <a:gd name="connsiteY333" fmla="*/ 1443647 h 1944000"/>
              <a:gd name="connsiteX334" fmla="*/ 1457531 w 1944000"/>
              <a:gd name="connsiteY334" fmla="*/ 1432535 h 1944000"/>
              <a:gd name="connsiteX335" fmla="*/ 1466114 w 1944000"/>
              <a:gd name="connsiteY335" fmla="*/ 1421422 h 1944000"/>
              <a:gd name="connsiteX336" fmla="*/ 1474378 w 1944000"/>
              <a:gd name="connsiteY336" fmla="*/ 1409675 h 1944000"/>
              <a:gd name="connsiteX337" fmla="*/ 1482007 w 1944000"/>
              <a:gd name="connsiteY337" fmla="*/ 1398245 h 1944000"/>
              <a:gd name="connsiteX338" fmla="*/ 1489000 w 1944000"/>
              <a:gd name="connsiteY338" fmla="*/ 1386497 h 1944000"/>
              <a:gd name="connsiteX339" fmla="*/ 1495675 w 1944000"/>
              <a:gd name="connsiteY339" fmla="*/ 1374432 h 1944000"/>
              <a:gd name="connsiteX340" fmla="*/ 1501396 w 1944000"/>
              <a:gd name="connsiteY340" fmla="*/ 1362685 h 1944000"/>
              <a:gd name="connsiteX341" fmla="*/ 1507118 w 1944000"/>
              <a:gd name="connsiteY341" fmla="*/ 1350620 h 1944000"/>
              <a:gd name="connsiteX342" fmla="*/ 1512203 w 1944000"/>
              <a:gd name="connsiteY342" fmla="*/ 1338555 h 1944000"/>
              <a:gd name="connsiteX343" fmla="*/ 1516335 w 1944000"/>
              <a:gd name="connsiteY343" fmla="*/ 1326490 h 1944000"/>
              <a:gd name="connsiteX344" fmla="*/ 1520468 w 1944000"/>
              <a:gd name="connsiteY344" fmla="*/ 1314107 h 1944000"/>
              <a:gd name="connsiteX345" fmla="*/ 1523964 w 1944000"/>
              <a:gd name="connsiteY345" fmla="*/ 1301725 h 1944000"/>
              <a:gd name="connsiteX346" fmla="*/ 1526507 w 1944000"/>
              <a:gd name="connsiteY346" fmla="*/ 1289025 h 1944000"/>
              <a:gd name="connsiteX347" fmla="*/ 1528732 w 1944000"/>
              <a:gd name="connsiteY347" fmla="*/ 1276642 h 1944000"/>
              <a:gd name="connsiteX348" fmla="*/ 1530957 w 1944000"/>
              <a:gd name="connsiteY348" fmla="*/ 1263942 h 1944000"/>
              <a:gd name="connsiteX349" fmla="*/ 1532228 w 1944000"/>
              <a:gd name="connsiteY349" fmla="*/ 1251242 h 1944000"/>
              <a:gd name="connsiteX350" fmla="*/ 1532864 w 1944000"/>
              <a:gd name="connsiteY350" fmla="*/ 1238542 h 1944000"/>
              <a:gd name="connsiteX351" fmla="*/ 1533182 w 1944000"/>
              <a:gd name="connsiteY351" fmla="*/ 1225207 h 1944000"/>
              <a:gd name="connsiteX352" fmla="*/ 1533182 w 1944000"/>
              <a:gd name="connsiteY352" fmla="*/ 1212189 h 1944000"/>
              <a:gd name="connsiteX353" fmla="*/ 1532546 w 1944000"/>
              <a:gd name="connsiteY353" fmla="*/ 1199172 h 1944000"/>
              <a:gd name="connsiteX354" fmla="*/ 1531275 w 1944000"/>
              <a:gd name="connsiteY354" fmla="*/ 1186789 h 1944000"/>
              <a:gd name="connsiteX355" fmla="*/ 1530003 w 1944000"/>
              <a:gd name="connsiteY355" fmla="*/ 1174407 h 1944000"/>
              <a:gd name="connsiteX356" fmla="*/ 1527778 w 1944000"/>
              <a:gd name="connsiteY356" fmla="*/ 1162342 h 1944000"/>
              <a:gd name="connsiteX357" fmla="*/ 1525553 w 1944000"/>
              <a:gd name="connsiteY357" fmla="*/ 1150594 h 1944000"/>
              <a:gd name="connsiteX358" fmla="*/ 1522693 w 1944000"/>
              <a:gd name="connsiteY358" fmla="*/ 1138847 h 1944000"/>
              <a:gd name="connsiteX359" fmla="*/ 1519514 w 1944000"/>
              <a:gd name="connsiteY359" fmla="*/ 1127734 h 1944000"/>
              <a:gd name="connsiteX360" fmla="*/ 1516018 w 1944000"/>
              <a:gd name="connsiteY360" fmla="*/ 1116939 h 1944000"/>
              <a:gd name="connsiteX361" fmla="*/ 1511885 w 1944000"/>
              <a:gd name="connsiteY361" fmla="*/ 1106144 h 1944000"/>
              <a:gd name="connsiteX362" fmla="*/ 1507435 w 1944000"/>
              <a:gd name="connsiteY362" fmla="*/ 1095349 h 1944000"/>
              <a:gd name="connsiteX363" fmla="*/ 1502350 w 1944000"/>
              <a:gd name="connsiteY363" fmla="*/ 1085189 h 1944000"/>
              <a:gd name="connsiteX364" fmla="*/ 1496946 w 1944000"/>
              <a:gd name="connsiteY364" fmla="*/ 1075347 h 1944000"/>
              <a:gd name="connsiteX365" fmla="*/ 1491225 w 1944000"/>
              <a:gd name="connsiteY365" fmla="*/ 1065822 h 1944000"/>
              <a:gd name="connsiteX366" fmla="*/ 1485185 w 1944000"/>
              <a:gd name="connsiteY366" fmla="*/ 1056614 h 1944000"/>
              <a:gd name="connsiteX367" fmla="*/ 1478510 w 1944000"/>
              <a:gd name="connsiteY367" fmla="*/ 1047407 h 1944000"/>
              <a:gd name="connsiteX368" fmla="*/ 1471517 w 1944000"/>
              <a:gd name="connsiteY368" fmla="*/ 1038517 h 1944000"/>
              <a:gd name="connsiteX369" fmla="*/ 1463889 w 1944000"/>
              <a:gd name="connsiteY369" fmla="*/ 1029944 h 1944000"/>
              <a:gd name="connsiteX370" fmla="*/ 1456260 w 1944000"/>
              <a:gd name="connsiteY370" fmla="*/ 1021689 h 1944000"/>
              <a:gd name="connsiteX371" fmla="*/ 1448314 w 1944000"/>
              <a:gd name="connsiteY371" fmla="*/ 1013752 h 1944000"/>
              <a:gd name="connsiteX372" fmla="*/ 1440049 w 1944000"/>
              <a:gd name="connsiteY372" fmla="*/ 1005814 h 1944000"/>
              <a:gd name="connsiteX373" fmla="*/ 1431467 w 1944000"/>
              <a:gd name="connsiteY373" fmla="*/ 998512 h 1944000"/>
              <a:gd name="connsiteX374" fmla="*/ 1422567 w 1944000"/>
              <a:gd name="connsiteY374" fmla="*/ 991527 h 1944000"/>
              <a:gd name="connsiteX375" fmla="*/ 1413349 w 1944000"/>
              <a:gd name="connsiteY375" fmla="*/ 984542 h 1944000"/>
              <a:gd name="connsiteX376" fmla="*/ 1403813 w 1944000"/>
              <a:gd name="connsiteY376" fmla="*/ 977557 h 1944000"/>
              <a:gd name="connsiteX377" fmla="*/ 1393959 w 1944000"/>
              <a:gd name="connsiteY377" fmla="*/ 971207 h 1944000"/>
              <a:gd name="connsiteX378" fmla="*/ 1383788 w 1944000"/>
              <a:gd name="connsiteY378" fmla="*/ 965174 h 1944000"/>
              <a:gd name="connsiteX379" fmla="*/ 1373299 w 1944000"/>
              <a:gd name="connsiteY379" fmla="*/ 959142 h 1944000"/>
              <a:gd name="connsiteX380" fmla="*/ 1362491 w 1944000"/>
              <a:gd name="connsiteY380" fmla="*/ 953427 h 1944000"/>
              <a:gd name="connsiteX381" fmla="*/ 1351048 w 1944000"/>
              <a:gd name="connsiteY381" fmla="*/ 948347 h 1944000"/>
              <a:gd name="connsiteX382" fmla="*/ 1339605 w 1944000"/>
              <a:gd name="connsiteY382" fmla="*/ 942949 h 1944000"/>
              <a:gd name="connsiteX383" fmla="*/ 1327845 w 1944000"/>
              <a:gd name="connsiteY383" fmla="*/ 937869 h 1944000"/>
              <a:gd name="connsiteX384" fmla="*/ 1305912 w 1944000"/>
              <a:gd name="connsiteY384" fmla="*/ 930249 h 1944000"/>
              <a:gd name="connsiteX385" fmla="*/ 1280801 w 1944000"/>
              <a:gd name="connsiteY385" fmla="*/ 921677 h 1944000"/>
              <a:gd name="connsiteX386" fmla="*/ 1252512 w 1944000"/>
              <a:gd name="connsiteY386" fmla="*/ 912469 h 1944000"/>
              <a:gd name="connsiteX387" fmla="*/ 1221362 w 1944000"/>
              <a:gd name="connsiteY387" fmla="*/ 902627 h 1944000"/>
              <a:gd name="connsiteX388" fmla="*/ 1186397 w 1944000"/>
              <a:gd name="connsiteY388" fmla="*/ 892784 h 1944000"/>
              <a:gd name="connsiteX389" fmla="*/ 1148572 w 1944000"/>
              <a:gd name="connsiteY389" fmla="*/ 882307 h 1944000"/>
              <a:gd name="connsiteX390" fmla="*/ 1107568 w 1944000"/>
              <a:gd name="connsiteY390" fmla="*/ 871512 h 1944000"/>
              <a:gd name="connsiteX391" fmla="*/ 1063385 w 1944000"/>
              <a:gd name="connsiteY391" fmla="*/ 860399 h 1944000"/>
              <a:gd name="connsiteX392" fmla="*/ 1063385 w 1944000"/>
              <a:gd name="connsiteY392" fmla="*/ 511149 h 1944000"/>
              <a:gd name="connsiteX393" fmla="*/ 1078960 w 1944000"/>
              <a:gd name="connsiteY393" fmla="*/ 514642 h 1944000"/>
              <a:gd name="connsiteX394" fmla="*/ 1093582 w 1944000"/>
              <a:gd name="connsiteY394" fmla="*/ 518769 h 1944000"/>
              <a:gd name="connsiteX395" fmla="*/ 1108204 w 1944000"/>
              <a:gd name="connsiteY395" fmla="*/ 523214 h 1944000"/>
              <a:gd name="connsiteX396" fmla="*/ 1121554 w 1944000"/>
              <a:gd name="connsiteY396" fmla="*/ 528612 h 1944000"/>
              <a:gd name="connsiteX397" fmla="*/ 1128229 w 1944000"/>
              <a:gd name="connsiteY397" fmla="*/ 531469 h 1944000"/>
              <a:gd name="connsiteX398" fmla="*/ 1134904 w 1944000"/>
              <a:gd name="connsiteY398" fmla="*/ 534644 h 1944000"/>
              <a:gd name="connsiteX399" fmla="*/ 1141261 w 1944000"/>
              <a:gd name="connsiteY399" fmla="*/ 537502 h 1944000"/>
              <a:gd name="connsiteX400" fmla="*/ 1146982 w 1944000"/>
              <a:gd name="connsiteY400" fmla="*/ 540677 h 1944000"/>
              <a:gd name="connsiteX401" fmla="*/ 1153022 w 1944000"/>
              <a:gd name="connsiteY401" fmla="*/ 544169 h 1944000"/>
              <a:gd name="connsiteX402" fmla="*/ 1159061 w 1944000"/>
              <a:gd name="connsiteY402" fmla="*/ 547662 h 1944000"/>
              <a:gd name="connsiteX403" fmla="*/ 1164465 w 1944000"/>
              <a:gd name="connsiteY403" fmla="*/ 551154 h 1944000"/>
              <a:gd name="connsiteX404" fmla="*/ 1169868 w 1944000"/>
              <a:gd name="connsiteY404" fmla="*/ 555282 h 1944000"/>
              <a:gd name="connsiteX405" fmla="*/ 1178768 w 1944000"/>
              <a:gd name="connsiteY405" fmla="*/ 561949 h 1944000"/>
              <a:gd name="connsiteX406" fmla="*/ 1187351 w 1944000"/>
              <a:gd name="connsiteY406" fmla="*/ 568934 h 1944000"/>
              <a:gd name="connsiteX407" fmla="*/ 1195297 w 1944000"/>
              <a:gd name="connsiteY407" fmla="*/ 576554 h 1944000"/>
              <a:gd name="connsiteX408" fmla="*/ 1202926 w 1944000"/>
              <a:gd name="connsiteY408" fmla="*/ 584174 h 1944000"/>
              <a:gd name="connsiteX409" fmla="*/ 1209919 w 1944000"/>
              <a:gd name="connsiteY409" fmla="*/ 592429 h 1944000"/>
              <a:gd name="connsiteX410" fmla="*/ 1216594 w 1944000"/>
              <a:gd name="connsiteY410" fmla="*/ 601002 h 1944000"/>
              <a:gd name="connsiteX411" fmla="*/ 1222633 w 1944000"/>
              <a:gd name="connsiteY411" fmla="*/ 609574 h 1944000"/>
              <a:gd name="connsiteX412" fmla="*/ 1228355 w 1944000"/>
              <a:gd name="connsiteY412" fmla="*/ 618782 h 1944000"/>
              <a:gd name="connsiteX413" fmla="*/ 1233758 w 1944000"/>
              <a:gd name="connsiteY413" fmla="*/ 627989 h 1944000"/>
              <a:gd name="connsiteX414" fmla="*/ 1238844 w 1944000"/>
              <a:gd name="connsiteY414" fmla="*/ 637832 h 1944000"/>
              <a:gd name="connsiteX415" fmla="*/ 1242976 w 1944000"/>
              <a:gd name="connsiteY415" fmla="*/ 647674 h 1944000"/>
              <a:gd name="connsiteX416" fmla="*/ 1247108 w 1944000"/>
              <a:gd name="connsiteY416" fmla="*/ 658469 h 1944000"/>
              <a:gd name="connsiteX417" fmla="*/ 1250287 w 1944000"/>
              <a:gd name="connsiteY417" fmla="*/ 668947 h 1944000"/>
              <a:gd name="connsiteX418" fmla="*/ 1253465 w 1944000"/>
              <a:gd name="connsiteY418" fmla="*/ 680059 h 1944000"/>
              <a:gd name="connsiteX419" fmla="*/ 1256326 w 1944000"/>
              <a:gd name="connsiteY419" fmla="*/ 691172 h 1944000"/>
              <a:gd name="connsiteX420" fmla="*/ 1258233 w 1944000"/>
              <a:gd name="connsiteY420" fmla="*/ 702919 h 1944000"/>
              <a:gd name="connsiteX421" fmla="*/ 1482324 w 1944000"/>
              <a:gd name="connsiteY421" fmla="*/ 675297 h 1944000"/>
              <a:gd name="connsiteX422" fmla="*/ 1479464 w 1944000"/>
              <a:gd name="connsiteY422" fmla="*/ 660692 h 1944000"/>
              <a:gd name="connsiteX423" fmla="*/ 1475967 w 1944000"/>
              <a:gd name="connsiteY423" fmla="*/ 646087 h 1944000"/>
              <a:gd name="connsiteX424" fmla="*/ 1472789 w 1944000"/>
              <a:gd name="connsiteY424" fmla="*/ 632434 h 1944000"/>
              <a:gd name="connsiteX425" fmla="*/ 1469292 w 1944000"/>
              <a:gd name="connsiteY425" fmla="*/ 618782 h 1944000"/>
              <a:gd name="connsiteX426" fmla="*/ 1465160 w 1944000"/>
              <a:gd name="connsiteY426" fmla="*/ 605764 h 1944000"/>
              <a:gd name="connsiteX427" fmla="*/ 1461028 w 1944000"/>
              <a:gd name="connsiteY427" fmla="*/ 592747 h 1944000"/>
              <a:gd name="connsiteX428" fmla="*/ 1456260 w 1944000"/>
              <a:gd name="connsiteY428" fmla="*/ 580364 h 1944000"/>
              <a:gd name="connsiteX429" fmla="*/ 1451810 w 1944000"/>
              <a:gd name="connsiteY429" fmla="*/ 568299 h 1944000"/>
              <a:gd name="connsiteX430" fmla="*/ 1446406 w 1944000"/>
              <a:gd name="connsiteY430" fmla="*/ 556552 h 1944000"/>
              <a:gd name="connsiteX431" fmla="*/ 1441321 w 1944000"/>
              <a:gd name="connsiteY431" fmla="*/ 545439 h 1944000"/>
              <a:gd name="connsiteX432" fmla="*/ 1435599 w 1944000"/>
              <a:gd name="connsiteY432" fmla="*/ 534644 h 1944000"/>
              <a:gd name="connsiteX433" fmla="*/ 1429560 w 1944000"/>
              <a:gd name="connsiteY433" fmla="*/ 523532 h 1944000"/>
              <a:gd name="connsiteX434" fmla="*/ 1423838 w 1944000"/>
              <a:gd name="connsiteY434" fmla="*/ 513689 h 1944000"/>
              <a:gd name="connsiteX435" fmla="*/ 1417163 w 1944000"/>
              <a:gd name="connsiteY435" fmla="*/ 503847 h 1944000"/>
              <a:gd name="connsiteX436" fmla="*/ 1410488 w 1944000"/>
              <a:gd name="connsiteY436" fmla="*/ 494322 h 1944000"/>
              <a:gd name="connsiteX437" fmla="*/ 1403177 w 1944000"/>
              <a:gd name="connsiteY437" fmla="*/ 485432 h 1944000"/>
              <a:gd name="connsiteX438" fmla="*/ 1395867 w 1944000"/>
              <a:gd name="connsiteY438" fmla="*/ 476542 h 1944000"/>
              <a:gd name="connsiteX439" fmla="*/ 1388238 w 1944000"/>
              <a:gd name="connsiteY439" fmla="*/ 467969 h 1944000"/>
              <a:gd name="connsiteX440" fmla="*/ 1379974 w 1944000"/>
              <a:gd name="connsiteY440" fmla="*/ 459714 h 1944000"/>
              <a:gd name="connsiteX441" fmla="*/ 1371074 w 1944000"/>
              <a:gd name="connsiteY441" fmla="*/ 451459 h 1944000"/>
              <a:gd name="connsiteX442" fmla="*/ 1361538 w 1944000"/>
              <a:gd name="connsiteY442" fmla="*/ 443522 h 1944000"/>
              <a:gd name="connsiteX443" fmla="*/ 1351366 w 1944000"/>
              <a:gd name="connsiteY443" fmla="*/ 435902 h 1944000"/>
              <a:gd name="connsiteX444" fmla="*/ 1341195 w 1944000"/>
              <a:gd name="connsiteY444" fmla="*/ 428599 h 1944000"/>
              <a:gd name="connsiteX445" fmla="*/ 1330388 w 1944000"/>
              <a:gd name="connsiteY445" fmla="*/ 421614 h 1944000"/>
              <a:gd name="connsiteX446" fmla="*/ 1319262 w 1944000"/>
              <a:gd name="connsiteY446" fmla="*/ 414629 h 1944000"/>
              <a:gd name="connsiteX447" fmla="*/ 1307184 w 1944000"/>
              <a:gd name="connsiteY447" fmla="*/ 407962 h 1944000"/>
              <a:gd name="connsiteX448" fmla="*/ 1294787 w 1944000"/>
              <a:gd name="connsiteY448" fmla="*/ 401294 h 1944000"/>
              <a:gd name="connsiteX449" fmla="*/ 1282073 w 1944000"/>
              <a:gd name="connsiteY449" fmla="*/ 395262 h 1944000"/>
              <a:gd name="connsiteX450" fmla="*/ 1268723 w 1944000"/>
              <a:gd name="connsiteY450" fmla="*/ 389229 h 1944000"/>
              <a:gd name="connsiteX451" fmla="*/ 1254737 w 1944000"/>
              <a:gd name="connsiteY451" fmla="*/ 383197 h 1944000"/>
              <a:gd name="connsiteX452" fmla="*/ 1240751 w 1944000"/>
              <a:gd name="connsiteY452" fmla="*/ 378117 h 1944000"/>
              <a:gd name="connsiteX453" fmla="*/ 1225812 w 1944000"/>
              <a:gd name="connsiteY453" fmla="*/ 372402 h 1944000"/>
              <a:gd name="connsiteX454" fmla="*/ 1207058 w 1944000"/>
              <a:gd name="connsiteY454" fmla="*/ 366369 h 1944000"/>
              <a:gd name="connsiteX455" fmla="*/ 1187986 w 1944000"/>
              <a:gd name="connsiteY455" fmla="*/ 360972 h 1944000"/>
              <a:gd name="connsiteX456" fmla="*/ 1168279 w 1944000"/>
              <a:gd name="connsiteY456" fmla="*/ 355574 h 1944000"/>
              <a:gd name="connsiteX457" fmla="*/ 1147936 w 1944000"/>
              <a:gd name="connsiteY457" fmla="*/ 351129 h 1944000"/>
              <a:gd name="connsiteX458" fmla="*/ 1127593 w 1944000"/>
              <a:gd name="connsiteY458" fmla="*/ 346684 h 1944000"/>
              <a:gd name="connsiteX459" fmla="*/ 1106614 w 1944000"/>
              <a:gd name="connsiteY459" fmla="*/ 343192 h 1944000"/>
              <a:gd name="connsiteX460" fmla="*/ 1085000 w 1944000"/>
              <a:gd name="connsiteY460" fmla="*/ 339699 h 1944000"/>
              <a:gd name="connsiteX461" fmla="*/ 1063385 w 1944000"/>
              <a:gd name="connsiteY461" fmla="*/ 337159 h 1944000"/>
              <a:gd name="connsiteX462" fmla="*/ 1063385 w 1944000"/>
              <a:gd name="connsiteY462" fmla="*/ 217144 h 1944000"/>
              <a:gd name="connsiteX463" fmla="*/ 972000 w 1944000"/>
              <a:gd name="connsiteY463" fmla="*/ 0 h 1944000"/>
              <a:gd name="connsiteX464" fmla="*/ 1944000 w 1944000"/>
              <a:gd name="connsiteY464" fmla="*/ 972000 h 1944000"/>
              <a:gd name="connsiteX465" fmla="*/ 972000 w 1944000"/>
              <a:gd name="connsiteY465" fmla="*/ 1944000 h 1944000"/>
              <a:gd name="connsiteX466" fmla="*/ 0 w 1944000"/>
              <a:gd name="connsiteY466" fmla="*/ 972000 h 1944000"/>
              <a:gd name="connsiteX467" fmla="*/ 972000 w 1944000"/>
              <a:gd name="connsiteY467" fmla="*/ 0 h 19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Lst>
            <a:rect l="l" t="t" r="r" b="b"/>
            <a:pathLst>
              <a:path w="1944000" h="1944000">
                <a:moveTo>
                  <a:pt x="1063385" y="1082014"/>
                </a:moveTo>
                <a:lnTo>
                  <a:pt x="1093900" y="1089952"/>
                </a:lnTo>
                <a:lnTo>
                  <a:pt x="1121871" y="1097572"/>
                </a:lnTo>
                <a:lnTo>
                  <a:pt x="1146982" y="1104557"/>
                </a:lnTo>
                <a:lnTo>
                  <a:pt x="1169550" y="1111542"/>
                </a:lnTo>
                <a:lnTo>
                  <a:pt x="1188940" y="1118209"/>
                </a:lnTo>
                <a:lnTo>
                  <a:pt x="1205469" y="1124559"/>
                </a:lnTo>
                <a:lnTo>
                  <a:pt x="1212779" y="1127734"/>
                </a:lnTo>
                <a:lnTo>
                  <a:pt x="1219137" y="1130592"/>
                </a:lnTo>
                <a:lnTo>
                  <a:pt x="1225176" y="1133449"/>
                </a:lnTo>
                <a:lnTo>
                  <a:pt x="1230262" y="1136307"/>
                </a:lnTo>
                <a:lnTo>
                  <a:pt x="1238526" y="1141704"/>
                </a:lnTo>
                <a:lnTo>
                  <a:pt x="1245837" y="1146784"/>
                </a:lnTo>
                <a:lnTo>
                  <a:pt x="1253148" y="1152499"/>
                </a:lnTo>
                <a:lnTo>
                  <a:pt x="1259823" y="1158532"/>
                </a:lnTo>
                <a:lnTo>
                  <a:pt x="1265862" y="1164564"/>
                </a:lnTo>
                <a:lnTo>
                  <a:pt x="1271266" y="1170914"/>
                </a:lnTo>
                <a:lnTo>
                  <a:pt x="1276351" y="1177582"/>
                </a:lnTo>
                <a:lnTo>
                  <a:pt x="1280801" y="1184567"/>
                </a:lnTo>
                <a:lnTo>
                  <a:pt x="1284934" y="1191234"/>
                </a:lnTo>
                <a:lnTo>
                  <a:pt x="1288112" y="1198537"/>
                </a:lnTo>
                <a:lnTo>
                  <a:pt x="1291291" y="1206157"/>
                </a:lnTo>
                <a:lnTo>
                  <a:pt x="1293516" y="1214094"/>
                </a:lnTo>
                <a:lnTo>
                  <a:pt x="1295423" y="1222032"/>
                </a:lnTo>
                <a:lnTo>
                  <a:pt x="1296694" y="1230287"/>
                </a:lnTo>
                <a:lnTo>
                  <a:pt x="1297330" y="1238859"/>
                </a:lnTo>
                <a:lnTo>
                  <a:pt x="1297648" y="1247432"/>
                </a:lnTo>
                <a:lnTo>
                  <a:pt x="1297330" y="1257275"/>
                </a:lnTo>
                <a:lnTo>
                  <a:pt x="1296377" y="1266800"/>
                </a:lnTo>
                <a:lnTo>
                  <a:pt x="1295105" y="1276007"/>
                </a:lnTo>
                <a:lnTo>
                  <a:pt x="1292880" y="1285215"/>
                </a:lnTo>
                <a:lnTo>
                  <a:pt x="1290019" y="1294422"/>
                </a:lnTo>
                <a:lnTo>
                  <a:pt x="1286841" y="1303312"/>
                </a:lnTo>
                <a:lnTo>
                  <a:pt x="1283344" y="1312202"/>
                </a:lnTo>
                <a:lnTo>
                  <a:pt x="1278576" y="1320775"/>
                </a:lnTo>
                <a:lnTo>
                  <a:pt x="1273808" y="1329347"/>
                </a:lnTo>
                <a:lnTo>
                  <a:pt x="1267769" y="1337602"/>
                </a:lnTo>
                <a:lnTo>
                  <a:pt x="1261412" y="1345857"/>
                </a:lnTo>
                <a:lnTo>
                  <a:pt x="1254737" y="1353795"/>
                </a:lnTo>
                <a:lnTo>
                  <a:pt x="1247426" y="1361732"/>
                </a:lnTo>
                <a:lnTo>
                  <a:pt x="1239162" y="1369670"/>
                </a:lnTo>
                <a:lnTo>
                  <a:pt x="1230580" y="1376655"/>
                </a:lnTo>
                <a:lnTo>
                  <a:pt x="1221362" y="1384275"/>
                </a:lnTo>
                <a:lnTo>
                  <a:pt x="1214051" y="1389672"/>
                </a:lnTo>
                <a:lnTo>
                  <a:pt x="1206422" y="1394435"/>
                </a:lnTo>
                <a:lnTo>
                  <a:pt x="1198476" y="1399515"/>
                </a:lnTo>
                <a:lnTo>
                  <a:pt x="1190211" y="1403960"/>
                </a:lnTo>
                <a:lnTo>
                  <a:pt x="1181311" y="1408087"/>
                </a:lnTo>
                <a:lnTo>
                  <a:pt x="1172411" y="1411897"/>
                </a:lnTo>
                <a:lnTo>
                  <a:pt x="1163193" y="1416025"/>
                </a:lnTo>
                <a:lnTo>
                  <a:pt x="1153340" y="1419517"/>
                </a:lnTo>
                <a:lnTo>
                  <a:pt x="1143486" y="1422692"/>
                </a:lnTo>
                <a:lnTo>
                  <a:pt x="1132997" y="1425867"/>
                </a:lnTo>
                <a:lnTo>
                  <a:pt x="1122189" y="1428407"/>
                </a:lnTo>
                <a:lnTo>
                  <a:pt x="1111064" y="1431265"/>
                </a:lnTo>
                <a:lnTo>
                  <a:pt x="1099621" y="1433487"/>
                </a:lnTo>
                <a:lnTo>
                  <a:pt x="1087860" y="1435392"/>
                </a:lnTo>
                <a:lnTo>
                  <a:pt x="1075782" y="1436980"/>
                </a:lnTo>
                <a:lnTo>
                  <a:pt x="1063385" y="1438567"/>
                </a:lnTo>
                <a:close/>
                <a:moveTo>
                  <a:pt x="880616" y="505752"/>
                </a:moveTo>
                <a:lnTo>
                  <a:pt x="880616" y="814362"/>
                </a:lnTo>
                <a:lnTo>
                  <a:pt x="847241" y="805789"/>
                </a:lnTo>
                <a:lnTo>
                  <a:pt x="820223" y="798804"/>
                </a:lnTo>
                <a:lnTo>
                  <a:pt x="799879" y="793089"/>
                </a:lnTo>
                <a:lnTo>
                  <a:pt x="785894" y="788327"/>
                </a:lnTo>
                <a:lnTo>
                  <a:pt x="771590" y="782929"/>
                </a:lnTo>
                <a:lnTo>
                  <a:pt x="757922" y="776897"/>
                </a:lnTo>
                <a:lnTo>
                  <a:pt x="745843" y="770229"/>
                </a:lnTo>
                <a:lnTo>
                  <a:pt x="739804" y="767054"/>
                </a:lnTo>
                <a:lnTo>
                  <a:pt x="734400" y="763879"/>
                </a:lnTo>
                <a:lnTo>
                  <a:pt x="728679" y="760069"/>
                </a:lnTo>
                <a:lnTo>
                  <a:pt x="723593" y="756577"/>
                </a:lnTo>
                <a:lnTo>
                  <a:pt x="718825" y="752767"/>
                </a:lnTo>
                <a:lnTo>
                  <a:pt x="714057" y="749274"/>
                </a:lnTo>
                <a:lnTo>
                  <a:pt x="709925" y="745464"/>
                </a:lnTo>
                <a:lnTo>
                  <a:pt x="705475" y="741337"/>
                </a:lnTo>
                <a:lnTo>
                  <a:pt x="701979" y="737209"/>
                </a:lnTo>
                <a:lnTo>
                  <a:pt x="698164" y="733082"/>
                </a:lnTo>
                <a:lnTo>
                  <a:pt x="694668" y="728954"/>
                </a:lnTo>
                <a:lnTo>
                  <a:pt x="691807" y="724827"/>
                </a:lnTo>
                <a:lnTo>
                  <a:pt x="688629" y="720699"/>
                </a:lnTo>
                <a:lnTo>
                  <a:pt x="686086" y="716254"/>
                </a:lnTo>
                <a:lnTo>
                  <a:pt x="683543" y="712127"/>
                </a:lnTo>
                <a:lnTo>
                  <a:pt x="681000" y="707682"/>
                </a:lnTo>
                <a:lnTo>
                  <a:pt x="679093" y="703237"/>
                </a:lnTo>
                <a:lnTo>
                  <a:pt x="677186" y="698474"/>
                </a:lnTo>
                <a:lnTo>
                  <a:pt x="675596" y="694347"/>
                </a:lnTo>
                <a:lnTo>
                  <a:pt x="674325" y="689584"/>
                </a:lnTo>
                <a:lnTo>
                  <a:pt x="673053" y="684822"/>
                </a:lnTo>
                <a:lnTo>
                  <a:pt x="671782" y="680059"/>
                </a:lnTo>
                <a:lnTo>
                  <a:pt x="671146" y="675297"/>
                </a:lnTo>
                <a:lnTo>
                  <a:pt x="670511" y="670217"/>
                </a:lnTo>
                <a:lnTo>
                  <a:pt x="670193" y="665137"/>
                </a:lnTo>
                <a:lnTo>
                  <a:pt x="670193" y="660374"/>
                </a:lnTo>
                <a:lnTo>
                  <a:pt x="670511" y="652437"/>
                </a:lnTo>
                <a:lnTo>
                  <a:pt x="671146" y="644499"/>
                </a:lnTo>
                <a:lnTo>
                  <a:pt x="672736" y="636879"/>
                </a:lnTo>
                <a:lnTo>
                  <a:pt x="674643" y="629259"/>
                </a:lnTo>
                <a:lnTo>
                  <a:pt x="676868" y="622274"/>
                </a:lnTo>
                <a:lnTo>
                  <a:pt x="679728" y="614972"/>
                </a:lnTo>
                <a:lnTo>
                  <a:pt x="683225" y="607669"/>
                </a:lnTo>
                <a:lnTo>
                  <a:pt x="687039" y="600684"/>
                </a:lnTo>
                <a:lnTo>
                  <a:pt x="691807" y="593699"/>
                </a:lnTo>
                <a:lnTo>
                  <a:pt x="696575" y="587349"/>
                </a:lnTo>
                <a:lnTo>
                  <a:pt x="702297" y="580682"/>
                </a:lnTo>
                <a:lnTo>
                  <a:pt x="708336" y="574014"/>
                </a:lnTo>
                <a:lnTo>
                  <a:pt x="714693" y="567664"/>
                </a:lnTo>
                <a:lnTo>
                  <a:pt x="722004" y="561632"/>
                </a:lnTo>
                <a:lnTo>
                  <a:pt x="729632" y="555282"/>
                </a:lnTo>
                <a:lnTo>
                  <a:pt x="737897" y="549249"/>
                </a:lnTo>
                <a:lnTo>
                  <a:pt x="743936" y="545122"/>
                </a:lnTo>
                <a:lnTo>
                  <a:pt x="750293" y="540994"/>
                </a:lnTo>
                <a:lnTo>
                  <a:pt x="757286" y="537502"/>
                </a:lnTo>
                <a:lnTo>
                  <a:pt x="764597" y="533692"/>
                </a:lnTo>
                <a:lnTo>
                  <a:pt x="772544" y="530517"/>
                </a:lnTo>
                <a:lnTo>
                  <a:pt x="780490" y="527342"/>
                </a:lnTo>
                <a:lnTo>
                  <a:pt x="789072" y="524167"/>
                </a:lnTo>
                <a:lnTo>
                  <a:pt x="797654" y="521627"/>
                </a:lnTo>
                <a:lnTo>
                  <a:pt x="806872" y="519087"/>
                </a:lnTo>
                <a:lnTo>
                  <a:pt x="816408" y="516229"/>
                </a:lnTo>
                <a:lnTo>
                  <a:pt x="825944" y="514324"/>
                </a:lnTo>
                <a:lnTo>
                  <a:pt x="836116" y="512102"/>
                </a:lnTo>
                <a:lnTo>
                  <a:pt x="846923" y="510514"/>
                </a:lnTo>
                <a:lnTo>
                  <a:pt x="858048" y="508927"/>
                </a:lnTo>
                <a:lnTo>
                  <a:pt x="869173" y="507022"/>
                </a:lnTo>
                <a:close/>
                <a:moveTo>
                  <a:pt x="880616" y="217144"/>
                </a:moveTo>
                <a:lnTo>
                  <a:pt x="880616" y="333984"/>
                </a:lnTo>
                <a:lnTo>
                  <a:pt x="863451" y="335254"/>
                </a:lnTo>
                <a:lnTo>
                  <a:pt x="846287" y="337159"/>
                </a:lnTo>
                <a:lnTo>
                  <a:pt x="829440" y="339382"/>
                </a:lnTo>
                <a:lnTo>
                  <a:pt x="812912" y="341922"/>
                </a:lnTo>
                <a:lnTo>
                  <a:pt x="796701" y="344779"/>
                </a:lnTo>
                <a:lnTo>
                  <a:pt x="780490" y="347954"/>
                </a:lnTo>
                <a:lnTo>
                  <a:pt x="764279" y="351764"/>
                </a:lnTo>
                <a:lnTo>
                  <a:pt x="748386" y="355892"/>
                </a:lnTo>
                <a:lnTo>
                  <a:pt x="726136" y="362242"/>
                </a:lnTo>
                <a:lnTo>
                  <a:pt x="704839" y="368909"/>
                </a:lnTo>
                <a:lnTo>
                  <a:pt x="684814" y="375894"/>
                </a:lnTo>
                <a:lnTo>
                  <a:pt x="666061" y="383197"/>
                </a:lnTo>
                <a:lnTo>
                  <a:pt x="657160" y="387324"/>
                </a:lnTo>
                <a:lnTo>
                  <a:pt x="648260" y="391134"/>
                </a:lnTo>
                <a:lnTo>
                  <a:pt x="639996" y="395262"/>
                </a:lnTo>
                <a:lnTo>
                  <a:pt x="632050" y="399072"/>
                </a:lnTo>
                <a:lnTo>
                  <a:pt x="624103" y="403517"/>
                </a:lnTo>
                <a:lnTo>
                  <a:pt x="616792" y="407644"/>
                </a:lnTo>
                <a:lnTo>
                  <a:pt x="609481" y="412089"/>
                </a:lnTo>
                <a:lnTo>
                  <a:pt x="602806" y="416534"/>
                </a:lnTo>
                <a:lnTo>
                  <a:pt x="593906" y="422567"/>
                </a:lnTo>
                <a:lnTo>
                  <a:pt x="585642" y="428282"/>
                </a:lnTo>
                <a:lnTo>
                  <a:pt x="577060" y="434632"/>
                </a:lnTo>
                <a:lnTo>
                  <a:pt x="569113" y="440982"/>
                </a:lnTo>
                <a:lnTo>
                  <a:pt x="561167" y="447967"/>
                </a:lnTo>
                <a:lnTo>
                  <a:pt x="553538" y="454317"/>
                </a:lnTo>
                <a:lnTo>
                  <a:pt x="545910" y="461302"/>
                </a:lnTo>
                <a:lnTo>
                  <a:pt x="538917" y="468604"/>
                </a:lnTo>
                <a:lnTo>
                  <a:pt x="532241" y="475907"/>
                </a:lnTo>
                <a:lnTo>
                  <a:pt x="525249" y="483527"/>
                </a:lnTo>
                <a:lnTo>
                  <a:pt x="518891" y="491464"/>
                </a:lnTo>
                <a:lnTo>
                  <a:pt x="512534" y="499402"/>
                </a:lnTo>
                <a:lnTo>
                  <a:pt x="506813" y="507022"/>
                </a:lnTo>
                <a:lnTo>
                  <a:pt x="501091" y="515277"/>
                </a:lnTo>
                <a:lnTo>
                  <a:pt x="495370" y="523849"/>
                </a:lnTo>
                <a:lnTo>
                  <a:pt x="490284" y="532422"/>
                </a:lnTo>
                <a:lnTo>
                  <a:pt x="485198" y="541312"/>
                </a:lnTo>
                <a:lnTo>
                  <a:pt x="480430" y="550202"/>
                </a:lnTo>
                <a:lnTo>
                  <a:pt x="475980" y="559092"/>
                </a:lnTo>
                <a:lnTo>
                  <a:pt x="472166" y="568299"/>
                </a:lnTo>
                <a:lnTo>
                  <a:pt x="468352" y="577507"/>
                </a:lnTo>
                <a:lnTo>
                  <a:pt x="464855" y="586714"/>
                </a:lnTo>
                <a:lnTo>
                  <a:pt x="461994" y="596239"/>
                </a:lnTo>
                <a:lnTo>
                  <a:pt x="459134" y="605764"/>
                </a:lnTo>
                <a:lnTo>
                  <a:pt x="456591" y="615289"/>
                </a:lnTo>
                <a:lnTo>
                  <a:pt x="454684" y="624814"/>
                </a:lnTo>
                <a:lnTo>
                  <a:pt x="453094" y="634657"/>
                </a:lnTo>
                <a:lnTo>
                  <a:pt x="451187" y="644182"/>
                </a:lnTo>
                <a:lnTo>
                  <a:pt x="450234" y="654024"/>
                </a:lnTo>
                <a:lnTo>
                  <a:pt x="449280" y="664184"/>
                </a:lnTo>
                <a:lnTo>
                  <a:pt x="448962" y="674344"/>
                </a:lnTo>
                <a:lnTo>
                  <a:pt x="448644" y="684822"/>
                </a:lnTo>
                <a:lnTo>
                  <a:pt x="448962" y="695934"/>
                </a:lnTo>
                <a:lnTo>
                  <a:pt x="449598" y="706729"/>
                </a:lnTo>
                <a:lnTo>
                  <a:pt x="450552" y="717842"/>
                </a:lnTo>
                <a:lnTo>
                  <a:pt x="452141" y="728637"/>
                </a:lnTo>
                <a:lnTo>
                  <a:pt x="453730" y="739432"/>
                </a:lnTo>
                <a:lnTo>
                  <a:pt x="455955" y="749909"/>
                </a:lnTo>
                <a:lnTo>
                  <a:pt x="458180" y="760387"/>
                </a:lnTo>
                <a:lnTo>
                  <a:pt x="461359" y="770547"/>
                </a:lnTo>
                <a:lnTo>
                  <a:pt x="464537" y="781024"/>
                </a:lnTo>
                <a:lnTo>
                  <a:pt x="468352" y="791184"/>
                </a:lnTo>
                <a:lnTo>
                  <a:pt x="472484" y="801027"/>
                </a:lnTo>
                <a:lnTo>
                  <a:pt x="476934" y="810869"/>
                </a:lnTo>
                <a:lnTo>
                  <a:pt x="482020" y="820712"/>
                </a:lnTo>
                <a:lnTo>
                  <a:pt x="487423" y="830237"/>
                </a:lnTo>
                <a:lnTo>
                  <a:pt x="492827" y="839762"/>
                </a:lnTo>
                <a:lnTo>
                  <a:pt x="498866" y="848969"/>
                </a:lnTo>
                <a:lnTo>
                  <a:pt x="505541" y="858177"/>
                </a:lnTo>
                <a:lnTo>
                  <a:pt x="512216" y="867067"/>
                </a:lnTo>
                <a:lnTo>
                  <a:pt x="519527" y="875957"/>
                </a:lnTo>
                <a:lnTo>
                  <a:pt x="527156" y="884212"/>
                </a:lnTo>
                <a:lnTo>
                  <a:pt x="535102" y="892467"/>
                </a:lnTo>
                <a:lnTo>
                  <a:pt x="543367" y="900404"/>
                </a:lnTo>
                <a:lnTo>
                  <a:pt x="551949" y="908024"/>
                </a:lnTo>
                <a:lnTo>
                  <a:pt x="561167" y="915644"/>
                </a:lnTo>
                <a:lnTo>
                  <a:pt x="570385" y="922947"/>
                </a:lnTo>
                <a:lnTo>
                  <a:pt x="580238" y="929932"/>
                </a:lnTo>
                <a:lnTo>
                  <a:pt x="590410" y="936282"/>
                </a:lnTo>
                <a:lnTo>
                  <a:pt x="600899" y="942632"/>
                </a:lnTo>
                <a:lnTo>
                  <a:pt x="611706" y="948982"/>
                </a:lnTo>
                <a:lnTo>
                  <a:pt x="623149" y="954697"/>
                </a:lnTo>
                <a:lnTo>
                  <a:pt x="634592" y="960412"/>
                </a:lnTo>
                <a:lnTo>
                  <a:pt x="646671" y="966127"/>
                </a:lnTo>
                <a:lnTo>
                  <a:pt x="666378" y="974064"/>
                </a:lnTo>
                <a:lnTo>
                  <a:pt x="688629" y="982637"/>
                </a:lnTo>
                <a:lnTo>
                  <a:pt x="713739" y="991209"/>
                </a:lnTo>
                <a:lnTo>
                  <a:pt x="741711" y="1000099"/>
                </a:lnTo>
                <a:lnTo>
                  <a:pt x="772544" y="1009307"/>
                </a:lnTo>
                <a:lnTo>
                  <a:pt x="805919" y="1018514"/>
                </a:lnTo>
                <a:lnTo>
                  <a:pt x="841837" y="1028357"/>
                </a:lnTo>
                <a:lnTo>
                  <a:pt x="880616" y="1038199"/>
                </a:lnTo>
                <a:lnTo>
                  <a:pt x="880616" y="1433487"/>
                </a:lnTo>
                <a:lnTo>
                  <a:pt x="870444" y="1431582"/>
                </a:lnTo>
                <a:lnTo>
                  <a:pt x="860591" y="1429042"/>
                </a:lnTo>
                <a:lnTo>
                  <a:pt x="850737" y="1426820"/>
                </a:lnTo>
                <a:lnTo>
                  <a:pt x="841519" y="1424280"/>
                </a:lnTo>
                <a:lnTo>
                  <a:pt x="831983" y="1421422"/>
                </a:lnTo>
                <a:lnTo>
                  <a:pt x="823083" y="1418247"/>
                </a:lnTo>
                <a:lnTo>
                  <a:pt x="814183" y="1415072"/>
                </a:lnTo>
                <a:lnTo>
                  <a:pt x="805283" y="1411580"/>
                </a:lnTo>
                <a:lnTo>
                  <a:pt x="796701" y="1408087"/>
                </a:lnTo>
                <a:lnTo>
                  <a:pt x="788437" y="1404277"/>
                </a:lnTo>
                <a:lnTo>
                  <a:pt x="780490" y="1400150"/>
                </a:lnTo>
                <a:lnTo>
                  <a:pt x="772544" y="1396022"/>
                </a:lnTo>
                <a:lnTo>
                  <a:pt x="764915" y="1391260"/>
                </a:lnTo>
                <a:lnTo>
                  <a:pt x="757604" y="1386815"/>
                </a:lnTo>
                <a:lnTo>
                  <a:pt x="750293" y="1381735"/>
                </a:lnTo>
                <a:lnTo>
                  <a:pt x="743618" y="1376655"/>
                </a:lnTo>
                <a:lnTo>
                  <a:pt x="732811" y="1368082"/>
                </a:lnTo>
                <a:lnTo>
                  <a:pt x="722640" y="1359192"/>
                </a:lnTo>
                <a:lnTo>
                  <a:pt x="713104" y="1349985"/>
                </a:lnTo>
                <a:lnTo>
                  <a:pt x="704204" y="1340142"/>
                </a:lnTo>
                <a:lnTo>
                  <a:pt x="695621" y="1329982"/>
                </a:lnTo>
                <a:lnTo>
                  <a:pt x="687675" y="1319187"/>
                </a:lnTo>
                <a:lnTo>
                  <a:pt x="680046" y="1308075"/>
                </a:lnTo>
                <a:lnTo>
                  <a:pt x="673371" y="1296327"/>
                </a:lnTo>
                <a:lnTo>
                  <a:pt x="667014" y="1284262"/>
                </a:lnTo>
                <a:lnTo>
                  <a:pt x="660975" y="1271562"/>
                </a:lnTo>
                <a:lnTo>
                  <a:pt x="655889" y="1258862"/>
                </a:lnTo>
                <a:lnTo>
                  <a:pt x="651121" y="1245209"/>
                </a:lnTo>
                <a:lnTo>
                  <a:pt x="646989" y="1231557"/>
                </a:lnTo>
                <a:lnTo>
                  <a:pt x="642857" y="1217269"/>
                </a:lnTo>
                <a:lnTo>
                  <a:pt x="639996" y="1202664"/>
                </a:lnTo>
                <a:lnTo>
                  <a:pt x="637453" y="1187424"/>
                </a:lnTo>
                <a:lnTo>
                  <a:pt x="410819" y="1219492"/>
                </a:lnTo>
                <a:lnTo>
                  <a:pt x="413044" y="1231557"/>
                </a:lnTo>
                <a:lnTo>
                  <a:pt x="415587" y="1243304"/>
                </a:lnTo>
                <a:lnTo>
                  <a:pt x="418766" y="1255370"/>
                </a:lnTo>
                <a:lnTo>
                  <a:pt x="421626" y="1266800"/>
                </a:lnTo>
                <a:lnTo>
                  <a:pt x="424805" y="1278230"/>
                </a:lnTo>
                <a:lnTo>
                  <a:pt x="428619" y="1289660"/>
                </a:lnTo>
                <a:lnTo>
                  <a:pt x="432116" y="1300455"/>
                </a:lnTo>
                <a:lnTo>
                  <a:pt x="435930" y="1311250"/>
                </a:lnTo>
                <a:lnTo>
                  <a:pt x="440062" y="1321727"/>
                </a:lnTo>
                <a:lnTo>
                  <a:pt x="444512" y="1332205"/>
                </a:lnTo>
                <a:lnTo>
                  <a:pt x="448644" y="1342682"/>
                </a:lnTo>
                <a:lnTo>
                  <a:pt x="453412" y="1352525"/>
                </a:lnTo>
                <a:lnTo>
                  <a:pt x="458180" y="1362367"/>
                </a:lnTo>
                <a:lnTo>
                  <a:pt x="463266" y="1372210"/>
                </a:lnTo>
                <a:lnTo>
                  <a:pt x="468352" y="1381735"/>
                </a:lnTo>
                <a:lnTo>
                  <a:pt x="473755" y="1390942"/>
                </a:lnTo>
                <a:lnTo>
                  <a:pt x="479477" y="1399832"/>
                </a:lnTo>
                <a:lnTo>
                  <a:pt x="485198" y="1409040"/>
                </a:lnTo>
                <a:lnTo>
                  <a:pt x="491238" y="1417612"/>
                </a:lnTo>
                <a:lnTo>
                  <a:pt x="497595" y="1426185"/>
                </a:lnTo>
                <a:lnTo>
                  <a:pt x="503634" y="1434757"/>
                </a:lnTo>
                <a:lnTo>
                  <a:pt x="510309" y="1442695"/>
                </a:lnTo>
                <a:lnTo>
                  <a:pt x="517302" y="1450950"/>
                </a:lnTo>
                <a:lnTo>
                  <a:pt x="524295" y="1458570"/>
                </a:lnTo>
                <a:lnTo>
                  <a:pt x="531288" y="1466190"/>
                </a:lnTo>
                <a:lnTo>
                  <a:pt x="538599" y="1473492"/>
                </a:lnTo>
                <a:lnTo>
                  <a:pt x="546227" y="1480795"/>
                </a:lnTo>
                <a:lnTo>
                  <a:pt x="553856" y="1487780"/>
                </a:lnTo>
                <a:lnTo>
                  <a:pt x="561802" y="1494765"/>
                </a:lnTo>
                <a:lnTo>
                  <a:pt x="570067" y="1501750"/>
                </a:lnTo>
                <a:lnTo>
                  <a:pt x="578331" y="1507782"/>
                </a:lnTo>
                <a:lnTo>
                  <a:pt x="586913" y="1514132"/>
                </a:lnTo>
                <a:lnTo>
                  <a:pt x="600581" y="1523657"/>
                </a:lnTo>
                <a:lnTo>
                  <a:pt x="615203" y="1532865"/>
                </a:lnTo>
                <a:lnTo>
                  <a:pt x="630142" y="1541437"/>
                </a:lnTo>
                <a:lnTo>
                  <a:pt x="645717" y="1549375"/>
                </a:lnTo>
                <a:lnTo>
                  <a:pt x="661928" y="1556995"/>
                </a:lnTo>
                <a:lnTo>
                  <a:pt x="678775" y="1563980"/>
                </a:lnTo>
                <a:lnTo>
                  <a:pt x="696257" y="1570647"/>
                </a:lnTo>
                <a:lnTo>
                  <a:pt x="714375" y="1576680"/>
                </a:lnTo>
                <a:lnTo>
                  <a:pt x="733129" y="1582395"/>
                </a:lnTo>
                <a:lnTo>
                  <a:pt x="752518" y="1587475"/>
                </a:lnTo>
                <a:lnTo>
                  <a:pt x="772544" y="1592237"/>
                </a:lnTo>
                <a:lnTo>
                  <a:pt x="792887" y="1596365"/>
                </a:lnTo>
                <a:lnTo>
                  <a:pt x="814183" y="1600175"/>
                </a:lnTo>
                <a:lnTo>
                  <a:pt x="835480" y="1603350"/>
                </a:lnTo>
                <a:lnTo>
                  <a:pt x="858048" y="1606525"/>
                </a:lnTo>
                <a:lnTo>
                  <a:pt x="880616" y="1608747"/>
                </a:lnTo>
                <a:lnTo>
                  <a:pt x="880616" y="1726857"/>
                </a:lnTo>
                <a:lnTo>
                  <a:pt x="1063385" y="1726857"/>
                </a:lnTo>
                <a:lnTo>
                  <a:pt x="1063385" y="1610652"/>
                </a:lnTo>
                <a:lnTo>
                  <a:pt x="1077371" y="1609382"/>
                </a:lnTo>
                <a:lnTo>
                  <a:pt x="1091675" y="1607795"/>
                </a:lnTo>
                <a:lnTo>
                  <a:pt x="1105661" y="1606207"/>
                </a:lnTo>
                <a:lnTo>
                  <a:pt x="1119329" y="1603985"/>
                </a:lnTo>
                <a:lnTo>
                  <a:pt x="1133314" y="1602080"/>
                </a:lnTo>
                <a:lnTo>
                  <a:pt x="1146665" y="1599857"/>
                </a:lnTo>
                <a:lnTo>
                  <a:pt x="1160015" y="1597317"/>
                </a:lnTo>
                <a:lnTo>
                  <a:pt x="1173047" y="1594142"/>
                </a:lnTo>
                <a:lnTo>
                  <a:pt x="1186397" y="1591285"/>
                </a:lnTo>
                <a:lnTo>
                  <a:pt x="1199111" y="1587792"/>
                </a:lnTo>
                <a:lnTo>
                  <a:pt x="1212144" y="1584300"/>
                </a:lnTo>
                <a:lnTo>
                  <a:pt x="1224540" y="1580807"/>
                </a:lnTo>
                <a:lnTo>
                  <a:pt x="1236937" y="1576680"/>
                </a:lnTo>
                <a:lnTo>
                  <a:pt x="1249333" y="1572552"/>
                </a:lnTo>
                <a:lnTo>
                  <a:pt x="1261412" y="1567790"/>
                </a:lnTo>
                <a:lnTo>
                  <a:pt x="1273491" y="1563345"/>
                </a:lnTo>
                <a:lnTo>
                  <a:pt x="1288748" y="1556995"/>
                </a:lnTo>
                <a:lnTo>
                  <a:pt x="1304005" y="1550010"/>
                </a:lnTo>
                <a:lnTo>
                  <a:pt x="1318627" y="1543025"/>
                </a:lnTo>
                <a:lnTo>
                  <a:pt x="1332613" y="1535722"/>
                </a:lnTo>
                <a:lnTo>
                  <a:pt x="1346598" y="1528102"/>
                </a:lnTo>
                <a:lnTo>
                  <a:pt x="1359631" y="1519847"/>
                </a:lnTo>
                <a:lnTo>
                  <a:pt x="1372345" y="1511592"/>
                </a:lnTo>
                <a:lnTo>
                  <a:pt x="1384742" y="1502702"/>
                </a:lnTo>
                <a:lnTo>
                  <a:pt x="1396185" y="1493812"/>
                </a:lnTo>
                <a:lnTo>
                  <a:pt x="1407945" y="1484287"/>
                </a:lnTo>
                <a:lnTo>
                  <a:pt x="1418753" y="1474762"/>
                </a:lnTo>
                <a:lnTo>
                  <a:pt x="1429242" y="1464602"/>
                </a:lnTo>
                <a:lnTo>
                  <a:pt x="1439096" y="1454125"/>
                </a:lnTo>
                <a:lnTo>
                  <a:pt x="1448631" y="1443647"/>
                </a:lnTo>
                <a:lnTo>
                  <a:pt x="1457531" y="1432535"/>
                </a:lnTo>
                <a:lnTo>
                  <a:pt x="1466114" y="1421422"/>
                </a:lnTo>
                <a:lnTo>
                  <a:pt x="1474378" y="1409675"/>
                </a:lnTo>
                <a:lnTo>
                  <a:pt x="1482007" y="1398245"/>
                </a:lnTo>
                <a:lnTo>
                  <a:pt x="1489000" y="1386497"/>
                </a:lnTo>
                <a:lnTo>
                  <a:pt x="1495675" y="1374432"/>
                </a:lnTo>
                <a:lnTo>
                  <a:pt x="1501396" y="1362685"/>
                </a:lnTo>
                <a:lnTo>
                  <a:pt x="1507118" y="1350620"/>
                </a:lnTo>
                <a:lnTo>
                  <a:pt x="1512203" y="1338555"/>
                </a:lnTo>
                <a:lnTo>
                  <a:pt x="1516335" y="1326490"/>
                </a:lnTo>
                <a:lnTo>
                  <a:pt x="1520468" y="1314107"/>
                </a:lnTo>
                <a:lnTo>
                  <a:pt x="1523964" y="1301725"/>
                </a:lnTo>
                <a:lnTo>
                  <a:pt x="1526507" y="1289025"/>
                </a:lnTo>
                <a:lnTo>
                  <a:pt x="1528732" y="1276642"/>
                </a:lnTo>
                <a:lnTo>
                  <a:pt x="1530957" y="1263942"/>
                </a:lnTo>
                <a:lnTo>
                  <a:pt x="1532228" y="1251242"/>
                </a:lnTo>
                <a:lnTo>
                  <a:pt x="1532864" y="1238542"/>
                </a:lnTo>
                <a:lnTo>
                  <a:pt x="1533182" y="1225207"/>
                </a:lnTo>
                <a:lnTo>
                  <a:pt x="1533182" y="1212189"/>
                </a:lnTo>
                <a:lnTo>
                  <a:pt x="1532546" y="1199172"/>
                </a:lnTo>
                <a:lnTo>
                  <a:pt x="1531275" y="1186789"/>
                </a:lnTo>
                <a:lnTo>
                  <a:pt x="1530003" y="1174407"/>
                </a:lnTo>
                <a:lnTo>
                  <a:pt x="1527778" y="1162342"/>
                </a:lnTo>
                <a:lnTo>
                  <a:pt x="1525553" y="1150594"/>
                </a:lnTo>
                <a:lnTo>
                  <a:pt x="1522693" y="1138847"/>
                </a:lnTo>
                <a:lnTo>
                  <a:pt x="1519514" y="1127734"/>
                </a:lnTo>
                <a:lnTo>
                  <a:pt x="1516018" y="1116939"/>
                </a:lnTo>
                <a:lnTo>
                  <a:pt x="1511885" y="1106144"/>
                </a:lnTo>
                <a:lnTo>
                  <a:pt x="1507435" y="1095349"/>
                </a:lnTo>
                <a:lnTo>
                  <a:pt x="1502350" y="1085189"/>
                </a:lnTo>
                <a:lnTo>
                  <a:pt x="1496946" y="1075347"/>
                </a:lnTo>
                <a:lnTo>
                  <a:pt x="1491225" y="1065822"/>
                </a:lnTo>
                <a:lnTo>
                  <a:pt x="1485185" y="1056614"/>
                </a:lnTo>
                <a:lnTo>
                  <a:pt x="1478510" y="1047407"/>
                </a:lnTo>
                <a:lnTo>
                  <a:pt x="1471517" y="1038517"/>
                </a:lnTo>
                <a:lnTo>
                  <a:pt x="1463889" y="1029944"/>
                </a:lnTo>
                <a:lnTo>
                  <a:pt x="1456260" y="1021689"/>
                </a:lnTo>
                <a:lnTo>
                  <a:pt x="1448314" y="1013752"/>
                </a:lnTo>
                <a:lnTo>
                  <a:pt x="1440049" y="1005814"/>
                </a:lnTo>
                <a:lnTo>
                  <a:pt x="1431467" y="998512"/>
                </a:lnTo>
                <a:lnTo>
                  <a:pt x="1422567" y="991527"/>
                </a:lnTo>
                <a:lnTo>
                  <a:pt x="1413349" y="984542"/>
                </a:lnTo>
                <a:lnTo>
                  <a:pt x="1403813" y="977557"/>
                </a:lnTo>
                <a:lnTo>
                  <a:pt x="1393959" y="971207"/>
                </a:lnTo>
                <a:lnTo>
                  <a:pt x="1383788" y="965174"/>
                </a:lnTo>
                <a:lnTo>
                  <a:pt x="1373299" y="959142"/>
                </a:lnTo>
                <a:lnTo>
                  <a:pt x="1362491" y="953427"/>
                </a:lnTo>
                <a:lnTo>
                  <a:pt x="1351048" y="948347"/>
                </a:lnTo>
                <a:lnTo>
                  <a:pt x="1339605" y="942949"/>
                </a:lnTo>
                <a:lnTo>
                  <a:pt x="1327845" y="937869"/>
                </a:lnTo>
                <a:lnTo>
                  <a:pt x="1305912" y="930249"/>
                </a:lnTo>
                <a:lnTo>
                  <a:pt x="1280801" y="921677"/>
                </a:lnTo>
                <a:lnTo>
                  <a:pt x="1252512" y="912469"/>
                </a:lnTo>
                <a:lnTo>
                  <a:pt x="1221362" y="902627"/>
                </a:lnTo>
                <a:lnTo>
                  <a:pt x="1186397" y="892784"/>
                </a:lnTo>
                <a:lnTo>
                  <a:pt x="1148572" y="882307"/>
                </a:lnTo>
                <a:lnTo>
                  <a:pt x="1107568" y="871512"/>
                </a:lnTo>
                <a:lnTo>
                  <a:pt x="1063385" y="860399"/>
                </a:lnTo>
                <a:lnTo>
                  <a:pt x="1063385" y="511149"/>
                </a:lnTo>
                <a:lnTo>
                  <a:pt x="1078960" y="514642"/>
                </a:lnTo>
                <a:lnTo>
                  <a:pt x="1093582" y="518769"/>
                </a:lnTo>
                <a:lnTo>
                  <a:pt x="1108204" y="523214"/>
                </a:lnTo>
                <a:lnTo>
                  <a:pt x="1121554" y="528612"/>
                </a:lnTo>
                <a:lnTo>
                  <a:pt x="1128229" y="531469"/>
                </a:lnTo>
                <a:lnTo>
                  <a:pt x="1134904" y="534644"/>
                </a:lnTo>
                <a:lnTo>
                  <a:pt x="1141261" y="537502"/>
                </a:lnTo>
                <a:lnTo>
                  <a:pt x="1146982" y="540677"/>
                </a:lnTo>
                <a:lnTo>
                  <a:pt x="1153022" y="544169"/>
                </a:lnTo>
                <a:lnTo>
                  <a:pt x="1159061" y="547662"/>
                </a:lnTo>
                <a:lnTo>
                  <a:pt x="1164465" y="551154"/>
                </a:lnTo>
                <a:lnTo>
                  <a:pt x="1169868" y="555282"/>
                </a:lnTo>
                <a:lnTo>
                  <a:pt x="1178768" y="561949"/>
                </a:lnTo>
                <a:lnTo>
                  <a:pt x="1187351" y="568934"/>
                </a:lnTo>
                <a:lnTo>
                  <a:pt x="1195297" y="576554"/>
                </a:lnTo>
                <a:lnTo>
                  <a:pt x="1202926" y="584174"/>
                </a:lnTo>
                <a:lnTo>
                  <a:pt x="1209919" y="592429"/>
                </a:lnTo>
                <a:lnTo>
                  <a:pt x="1216594" y="601002"/>
                </a:lnTo>
                <a:lnTo>
                  <a:pt x="1222633" y="609574"/>
                </a:lnTo>
                <a:lnTo>
                  <a:pt x="1228355" y="618782"/>
                </a:lnTo>
                <a:lnTo>
                  <a:pt x="1233758" y="627989"/>
                </a:lnTo>
                <a:lnTo>
                  <a:pt x="1238844" y="637832"/>
                </a:lnTo>
                <a:lnTo>
                  <a:pt x="1242976" y="647674"/>
                </a:lnTo>
                <a:lnTo>
                  <a:pt x="1247108" y="658469"/>
                </a:lnTo>
                <a:lnTo>
                  <a:pt x="1250287" y="668947"/>
                </a:lnTo>
                <a:lnTo>
                  <a:pt x="1253465" y="680059"/>
                </a:lnTo>
                <a:lnTo>
                  <a:pt x="1256326" y="691172"/>
                </a:lnTo>
                <a:lnTo>
                  <a:pt x="1258233" y="702919"/>
                </a:lnTo>
                <a:lnTo>
                  <a:pt x="1482324" y="675297"/>
                </a:lnTo>
                <a:lnTo>
                  <a:pt x="1479464" y="660692"/>
                </a:lnTo>
                <a:lnTo>
                  <a:pt x="1475967" y="646087"/>
                </a:lnTo>
                <a:lnTo>
                  <a:pt x="1472789" y="632434"/>
                </a:lnTo>
                <a:lnTo>
                  <a:pt x="1469292" y="618782"/>
                </a:lnTo>
                <a:lnTo>
                  <a:pt x="1465160" y="605764"/>
                </a:lnTo>
                <a:lnTo>
                  <a:pt x="1461028" y="592747"/>
                </a:lnTo>
                <a:lnTo>
                  <a:pt x="1456260" y="580364"/>
                </a:lnTo>
                <a:lnTo>
                  <a:pt x="1451810" y="568299"/>
                </a:lnTo>
                <a:lnTo>
                  <a:pt x="1446406" y="556552"/>
                </a:lnTo>
                <a:lnTo>
                  <a:pt x="1441321" y="545439"/>
                </a:lnTo>
                <a:lnTo>
                  <a:pt x="1435599" y="534644"/>
                </a:lnTo>
                <a:lnTo>
                  <a:pt x="1429560" y="523532"/>
                </a:lnTo>
                <a:lnTo>
                  <a:pt x="1423838" y="513689"/>
                </a:lnTo>
                <a:lnTo>
                  <a:pt x="1417163" y="503847"/>
                </a:lnTo>
                <a:lnTo>
                  <a:pt x="1410488" y="494322"/>
                </a:lnTo>
                <a:lnTo>
                  <a:pt x="1403177" y="485432"/>
                </a:lnTo>
                <a:lnTo>
                  <a:pt x="1395867" y="476542"/>
                </a:lnTo>
                <a:lnTo>
                  <a:pt x="1388238" y="467969"/>
                </a:lnTo>
                <a:lnTo>
                  <a:pt x="1379974" y="459714"/>
                </a:lnTo>
                <a:lnTo>
                  <a:pt x="1371074" y="451459"/>
                </a:lnTo>
                <a:lnTo>
                  <a:pt x="1361538" y="443522"/>
                </a:lnTo>
                <a:lnTo>
                  <a:pt x="1351366" y="435902"/>
                </a:lnTo>
                <a:lnTo>
                  <a:pt x="1341195" y="428599"/>
                </a:lnTo>
                <a:lnTo>
                  <a:pt x="1330388" y="421614"/>
                </a:lnTo>
                <a:lnTo>
                  <a:pt x="1319262" y="414629"/>
                </a:lnTo>
                <a:lnTo>
                  <a:pt x="1307184" y="407962"/>
                </a:lnTo>
                <a:lnTo>
                  <a:pt x="1294787" y="401294"/>
                </a:lnTo>
                <a:lnTo>
                  <a:pt x="1282073" y="395262"/>
                </a:lnTo>
                <a:lnTo>
                  <a:pt x="1268723" y="389229"/>
                </a:lnTo>
                <a:lnTo>
                  <a:pt x="1254737" y="383197"/>
                </a:lnTo>
                <a:lnTo>
                  <a:pt x="1240751" y="378117"/>
                </a:lnTo>
                <a:lnTo>
                  <a:pt x="1225812" y="372402"/>
                </a:lnTo>
                <a:lnTo>
                  <a:pt x="1207058" y="366369"/>
                </a:lnTo>
                <a:lnTo>
                  <a:pt x="1187986" y="360972"/>
                </a:lnTo>
                <a:lnTo>
                  <a:pt x="1168279" y="355574"/>
                </a:lnTo>
                <a:lnTo>
                  <a:pt x="1147936" y="351129"/>
                </a:lnTo>
                <a:lnTo>
                  <a:pt x="1127593" y="346684"/>
                </a:lnTo>
                <a:lnTo>
                  <a:pt x="1106614" y="343192"/>
                </a:lnTo>
                <a:lnTo>
                  <a:pt x="1085000" y="339699"/>
                </a:lnTo>
                <a:lnTo>
                  <a:pt x="1063385" y="337159"/>
                </a:lnTo>
                <a:lnTo>
                  <a:pt x="1063385" y="217144"/>
                </a:lnTo>
                <a:close/>
                <a:moveTo>
                  <a:pt x="972000" y="0"/>
                </a:moveTo>
                <a:cubicBezTo>
                  <a:pt x="1508821" y="0"/>
                  <a:pt x="1944000" y="435179"/>
                  <a:pt x="1944000" y="972000"/>
                </a:cubicBezTo>
                <a:cubicBezTo>
                  <a:pt x="1944000" y="1508821"/>
                  <a:pt x="1508821" y="1944000"/>
                  <a:pt x="972000" y="1944000"/>
                </a:cubicBezTo>
                <a:cubicBezTo>
                  <a:pt x="435179" y="1944000"/>
                  <a:pt x="0" y="1508821"/>
                  <a:pt x="0" y="972000"/>
                </a:cubicBezTo>
                <a:cubicBezTo>
                  <a:pt x="0" y="435179"/>
                  <a:pt x="435179" y="0"/>
                  <a:pt x="972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p>
            <a:pPr algn="ctr" eaLnBrk="1" fontAlgn="auto" hangingPunct="1">
              <a:spcBef>
                <a:spcPts val="0"/>
              </a:spcBef>
              <a:spcAft>
                <a:spcPts val="0"/>
              </a:spcAft>
              <a:defRPr/>
            </a:pPr>
            <a:endParaRPr lang="zh-CN" altLang="en-US" dirty="0">
              <a:solidFill>
                <a:srgbClr val="FFFFFF"/>
              </a:solidFill>
              <a:ea typeface="思源黑体 CN Normal" panose="020B0400000000000000" charset="-122"/>
            </a:endParaRPr>
          </a:p>
        </p:txBody>
      </p:sp>
      <p:sp>
        <p:nvSpPr>
          <p:cNvPr id="38" name="TextBox 37"/>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课题现状</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9" name="TextBox 38"/>
          <p:cNvSpPr txBox="1"/>
          <p:nvPr/>
        </p:nvSpPr>
        <p:spPr>
          <a:xfrm>
            <a:off x="1575455" y="290645"/>
            <a:ext cx="221778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PRESENT SITUATION</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40" name="直接连接符 39"/>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44000">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14:bounceEnd="44000">
                                          <p:cBhvr additive="base">
                                            <p:cTn id="7" dur="500" fill="hold"/>
                                            <p:tgtEl>
                                              <p:spTgt spid="21"/>
                                            </p:tgtEl>
                                            <p:attrNameLst>
                                              <p:attrName>ppt_x</p:attrName>
                                            </p:attrNameLst>
                                          </p:cBhvr>
                                          <p:tavLst>
                                            <p:tav tm="0">
                                              <p:val>
                                                <p:strVal val="0-#ppt_w/2"/>
                                              </p:val>
                                            </p:tav>
                                            <p:tav tm="100000">
                                              <p:val>
                                                <p:strVal val="#ppt_x"/>
                                              </p:val>
                                            </p:tav>
                                          </p:tavLst>
                                        </p:anim>
                                        <p:anim calcmode="lin" valueType="num" p14:bounceEnd="44000">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53" presetClass="entr" presetSubtype="528"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p:cTn id="11" dur="500" fill="hold"/>
                                            <p:tgtEl>
                                              <p:spTgt spid="26"/>
                                            </p:tgtEl>
                                            <p:attrNameLst>
                                              <p:attrName>ppt_w</p:attrName>
                                            </p:attrNameLst>
                                          </p:cBhvr>
                                          <p:tavLst>
                                            <p:tav tm="0">
                                              <p:val>
                                                <p:fltVal val="0"/>
                                              </p:val>
                                            </p:tav>
                                            <p:tav tm="100000">
                                              <p:val>
                                                <p:strVal val="#ppt_w"/>
                                              </p:val>
                                            </p:tav>
                                          </p:tavLst>
                                        </p:anim>
                                        <p:anim calcmode="lin" valueType="num">
                                          <p:cBhvr>
                                            <p:cTn id="12" dur="500" fill="hold"/>
                                            <p:tgtEl>
                                              <p:spTgt spid="26"/>
                                            </p:tgtEl>
                                            <p:attrNameLst>
                                              <p:attrName>ppt_h</p:attrName>
                                            </p:attrNameLst>
                                          </p:cBhvr>
                                          <p:tavLst>
                                            <p:tav tm="0">
                                              <p:val>
                                                <p:fltVal val="0"/>
                                              </p:val>
                                            </p:tav>
                                            <p:tav tm="100000">
                                              <p:val>
                                                <p:strVal val="#ppt_h"/>
                                              </p:val>
                                            </p:tav>
                                          </p:tavLst>
                                        </p:anim>
                                        <p:animEffect transition="in" filter="fade">
                                          <p:cBhvr>
                                            <p:cTn id="13" dur="500"/>
                                            <p:tgtEl>
                                              <p:spTgt spid="26"/>
                                            </p:tgtEl>
                                          </p:cBhvr>
                                        </p:animEffect>
                                        <p:anim calcmode="lin" valueType="num">
                                          <p:cBhvr>
                                            <p:cTn id="14" dur="500" fill="hold"/>
                                            <p:tgtEl>
                                              <p:spTgt spid="26"/>
                                            </p:tgtEl>
                                            <p:attrNameLst>
                                              <p:attrName>ppt_x</p:attrName>
                                            </p:attrNameLst>
                                          </p:cBhvr>
                                          <p:tavLst>
                                            <p:tav tm="0">
                                              <p:val>
                                                <p:fltVal val="0.5"/>
                                              </p:val>
                                            </p:tav>
                                            <p:tav tm="100000">
                                              <p:val>
                                                <p:strVal val="#ppt_x"/>
                                              </p:val>
                                            </p:tav>
                                          </p:tavLst>
                                        </p:anim>
                                        <p:anim calcmode="lin" valueType="num">
                                          <p:cBhvr>
                                            <p:cTn id="15" dur="500" fill="hold"/>
                                            <p:tgtEl>
                                              <p:spTgt spid="26"/>
                                            </p:tgtEl>
                                            <p:attrNameLst>
                                              <p:attrName>ppt_y</p:attrName>
                                            </p:attrNameLst>
                                          </p:cBhvr>
                                          <p:tavLst>
                                            <p:tav tm="0">
                                              <p:val>
                                                <p:fltVal val="0.5"/>
                                              </p:val>
                                            </p:tav>
                                            <p:tav tm="100000">
                                              <p:val>
                                                <p:strVal val="#ppt_y"/>
                                              </p:val>
                                            </p:tav>
                                          </p:tavLst>
                                        </p:anim>
                                      </p:childTnLst>
                                    </p:cTn>
                                  </p:par>
                                  <p:par>
                                    <p:cTn id="16" presetID="12" presetClass="entr" presetSubtype="8"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300"/>
                                            <p:tgtEl>
                                              <p:spTgt spid="18"/>
                                            </p:tgtEl>
                                            <p:attrNameLst>
                                              <p:attrName>ppt_x</p:attrName>
                                            </p:attrNameLst>
                                          </p:cBhvr>
                                          <p:tavLst>
                                            <p:tav tm="0">
                                              <p:val>
                                                <p:strVal val="#ppt_x-#ppt_w*1.125000"/>
                                              </p:val>
                                            </p:tav>
                                            <p:tav tm="100000">
                                              <p:val>
                                                <p:strVal val="#ppt_x"/>
                                              </p:val>
                                            </p:tav>
                                          </p:tavLst>
                                        </p:anim>
                                        <p:animEffect transition="in" filter="wipe(right)">
                                          <p:cBhvr>
                                            <p:cTn id="19" dur="300"/>
                                            <p:tgtEl>
                                              <p:spTgt spid="18"/>
                                            </p:tgtEl>
                                          </p:cBhvr>
                                        </p:animEffect>
                                      </p:childTnLst>
                                    </p:cTn>
                                  </p:par>
                                  <p:par>
                                    <p:cTn id="20" presetID="12" presetClass="entr" presetSubtype="8" fill="hold" grpId="0" nodeType="withEffect">
                                      <p:stCondLst>
                                        <p:cond delay="20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300"/>
                                            <p:tgtEl>
                                              <p:spTgt spid="25"/>
                                            </p:tgtEl>
                                            <p:attrNameLst>
                                              <p:attrName>ppt_x</p:attrName>
                                            </p:attrNameLst>
                                          </p:cBhvr>
                                          <p:tavLst>
                                            <p:tav tm="0">
                                              <p:val>
                                                <p:strVal val="#ppt_x-#ppt_w*1.125000"/>
                                              </p:val>
                                            </p:tav>
                                            <p:tav tm="100000">
                                              <p:val>
                                                <p:strVal val="#ppt_x"/>
                                              </p:val>
                                            </p:tav>
                                          </p:tavLst>
                                        </p:anim>
                                        <p:animEffect transition="in" filter="wipe(right)">
                                          <p:cBhvr>
                                            <p:cTn id="23" dur="300"/>
                                            <p:tgtEl>
                                              <p:spTgt spid="25"/>
                                            </p:tgtEl>
                                          </p:cBhvr>
                                        </p:animEffect>
                                      </p:childTnLst>
                                    </p:cTn>
                                  </p:par>
                                </p:childTnLst>
                              </p:cTn>
                            </p:par>
                            <p:par>
                              <p:cTn id="24" fill="hold">
                                <p:stCondLst>
                                  <p:cond delay="500"/>
                                </p:stCondLst>
                                <p:childTnLst>
                                  <p:par>
                                    <p:cTn id="25" presetID="2" presetClass="entr" presetSubtype="2" fill="hold" grpId="0" nodeType="afterEffect" p14:presetBounceEnd="44000">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14:bounceEnd="44000">
                                          <p:cBhvr additive="base">
                                            <p:cTn id="27" dur="500" fill="hold"/>
                                            <p:tgtEl>
                                              <p:spTgt spid="20"/>
                                            </p:tgtEl>
                                            <p:attrNameLst>
                                              <p:attrName>ppt_x</p:attrName>
                                            </p:attrNameLst>
                                          </p:cBhvr>
                                          <p:tavLst>
                                            <p:tav tm="0">
                                              <p:val>
                                                <p:strVal val="1+#ppt_w/2"/>
                                              </p:val>
                                            </p:tav>
                                            <p:tav tm="100000">
                                              <p:val>
                                                <p:strVal val="#ppt_x"/>
                                              </p:val>
                                            </p:tav>
                                          </p:tavLst>
                                        </p:anim>
                                        <p:anim calcmode="lin" valueType="num" p14:bounceEnd="44000">
                                          <p:cBhvr additive="base">
                                            <p:cTn id="28" dur="500" fill="hold"/>
                                            <p:tgtEl>
                                              <p:spTgt spid="20"/>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53" presetClass="entr" presetSubtype="528"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animEffect transition="in" filter="fade">
                                          <p:cBhvr>
                                            <p:cTn id="34" dur="500"/>
                                            <p:tgtEl>
                                              <p:spTgt spid="29"/>
                                            </p:tgtEl>
                                          </p:cBhvr>
                                        </p:animEffect>
                                        <p:anim calcmode="lin" valueType="num">
                                          <p:cBhvr>
                                            <p:cTn id="35" dur="500" fill="hold"/>
                                            <p:tgtEl>
                                              <p:spTgt spid="29"/>
                                            </p:tgtEl>
                                            <p:attrNameLst>
                                              <p:attrName>ppt_x</p:attrName>
                                            </p:attrNameLst>
                                          </p:cBhvr>
                                          <p:tavLst>
                                            <p:tav tm="0">
                                              <p:val>
                                                <p:fltVal val="0.5"/>
                                              </p:val>
                                            </p:tav>
                                            <p:tav tm="100000">
                                              <p:val>
                                                <p:strVal val="#ppt_x"/>
                                              </p:val>
                                            </p:tav>
                                          </p:tavLst>
                                        </p:anim>
                                        <p:anim calcmode="lin" valueType="num">
                                          <p:cBhvr>
                                            <p:cTn id="36" dur="500" fill="hold"/>
                                            <p:tgtEl>
                                              <p:spTgt spid="29"/>
                                            </p:tgtEl>
                                            <p:attrNameLst>
                                              <p:attrName>ppt_y</p:attrName>
                                            </p:attrNameLst>
                                          </p:cBhvr>
                                          <p:tavLst>
                                            <p:tav tm="0">
                                              <p:val>
                                                <p:fltVal val="0.5"/>
                                              </p:val>
                                            </p:tav>
                                            <p:tav tm="100000">
                                              <p:val>
                                                <p:strVal val="#ppt_y"/>
                                              </p:val>
                                            </p:tav>
                                          </p:tavLst>
                                        </p:anim>
                                      </p:childTnLst>
                                    </p:cTn>
                                  </p:par>
                                  <p:par>
                                    <p:cTn id="37" presetID="12" presetClass="entr" presetSubtype="2" fill="hold" grpId="0" nodeType="withEffect">
                                      <p:stCondLst>
                                        <p:cond delay="20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300"/>
                                            <p:tgtEl>
                                              <p:spTgt spid="19"/>
                                            </p:tgtEl>
                                            <p:attrNameLst>
                                              <p:attrName>ppt_x</p:attrName>
                                            </p:attrNameLst>
                                          </p:cBhvr>
                                          <p:tavLst>
                                            <p:tav tm="0">
                                              <p:val>
                                                <p:strVal val="#ppt_x+#ppt_w*1.125000"/>
                                              </p:val>
                                            </p:tav>
                                            <p:tav tm="100000">
                                              <p:val>
                                                <p:strVal val="#ppt_x"/>
                                              </p:val>
                                            </p:tav>
                                          </p:tavLst>
                                        </p:anim>
                                        <p:animEffect transition="in" filter="wipe(left)">
                                          <p:cBhvr>
                                            <p:cTn id="40" dur="300"/>
                                            <p:tgtEl>
                                              <p:spTgt spid="19"/>
                                            </p:tgtEl>
                                          </p:cBhvr>
                                        </p:animEffect>
                                      </p:childTnLst>
                                    </p:cTn>
                                  </p:par>
                                  <p:par>
                                    <p:cTn id="41" presetID="12" presetClass="entr" presetSubtype="2" fill="hold" grpId="0" nodeType="withEffect">
                                      <p:stCondLst>
                                        <p:cond delay="20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300"/>
                                            <p:tgtEl>
                                              <p:spTgt spid="24"/>
                                            </p:tgtEl>
                                            <p:attrNameLst>
                                              <p:attrName>ppt_x</p:attrName>
                                            </p:attrNameLst>
                                          </p:cBhvr>
                                          <p:tavLst>
                                            <p:tav tm="0">
                                              <p:val>
                                                <p:strVal val="#ppt_x+#ppt_w*1.125000"/>
                                              </p:val>
                                            </p:tav>
                                            <p:tav tm="100000">
                                              <p:val>
                                                <p:strVal val="#ppt_x"/>
                                              </p:val>
                                            </p:tav>
                                          </p:tavLst>
                                        </p:anim>
                                        <p:animEffect transition="in" filter="wipe(left)">
                                          <p:cBhvr>
                                            <p:cTn id="44" dur="300"/>
                                            <p:tgtEl>
                                              <p:spTgt spid="24"/>
                                            </p:tgtEl>
                                          </p:cBhvr>
                                        </p:animEffect>
                                      </p:childTnLst>
                                    </p:cTn>
                                  </p:par>
                                </p:childTnLst>
                              </p:cTn>
                            </p:par>
                            <p:par>
                              <p:cTn id="45" fill="hold">
                                <p:stCondLst>
                                  <p:cond delay="1500"/>
                                </p:stCondLst>
                                <p:childTnLst>
                                  <p:par>
                                    <p:cTn id="46" presetID="2" presetClass="entr" presetSubtype="8" fill="hold" grpId="0" nodeType="afterEffect" p14:presetBounceEnd="44000">
                                      <p:stCondLst>
                                        <p:cond delay="0"/>
                                      </p:stCondLst>
                                      <p:childTnLst>
                                        <p:set>
                                          <p:cBhvr>
                                            <p:cTn id="47" dur="1" fill="hold">
                                              <p:stCondLst>
                                                <p:cond delay="0"/>
                                              </p:stCondLst>
                                            </p:cTn>
                                            <p:tgtEl>
                                              <p:spTgt spid="6"/>
                                            </p:tgtEl>
                                            <p:attrNameLst>
                                              <p:attrName>style.visibility</p:attrName>
                                            </p:attrNameLst>
                                          </p:cBhvr>
                                          <p:to>
                                            <p:strVal val="visible"/>
                                          </p:to>
                                        </p:set>
                                        <p:anim calcmode="lin" valueType="num" p14:bounceEnd="44000">
                                          <p:cBhvr additive="base">
                                            <p:cTn id="48" dur="500" fill="hold"/>
                                            <p:tgtEl>
                                              <p:spTgt spid="6"/>
                                            </p:tgtEl>
                                            <p:attrNameLst>
                                              <p:attrName>ppt_x</p:attrName>
                                            </p:attrNameLst>
                                          </p:cBhvr>
                                          <p:tavLst>
                                            <p:tav tm="0">
                                              <p:val>
                                                <p:strVal val="0-#ppt_w/2"/>
                                              </p:val>
                                            </p:tav>
                                            <p:tav tm="100000">
                                              <p:val>
                                                <p:strVal val="#ppt_x"/>
                                              </p:val>
                                            </p:tav>
                                          </p:tavLst>
                                        </p:anim>
                                        <p:anim calcmode="lin" valueType="num" p14:bounceEnd="44000">
                                          <p:cBhvr additive="base">
                                            <p:cTn id="49" dur="500" fill="hold"/>
                                            <p:tgtEl>
                                              <p:spTgt spid="6"/>
                                            </p:tgtEl>
                                            <p:attrNameLst>
                                              <p:attrName>ppt_y</p:attrName>
                                            </p:attrNameLst>
                                          </p:cBhvr>
                                          <p:tavLst>
                                            <p:tav tm="0">
                                              <p:val>
                                                <p:strVal val="#ppt_y"/>
                                              </p:val>
                                            </p:tav>
                                            <p:tav tm="100000">
                                              <p:val>
                                                <p:strVal val="#ppt_y"/>
                                              </p:val>
                                            </p:tav>
                                          </p:tavLst>
                                        </p:anim>
                                      </p:childTnLst>
                                    </p:cTn>
                                  </p:par>
                                  <p:par>
                                    <p:cTn id="50" presetID="53" presetClass="entr" presetSubtype="528"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500" fill="hold"/>
                                            <p:tgtEl>
                                              <p:spTgt spid="27"/>
                                            </p:tgtEl>
                                            <p:attrNameLst>
                                              <p:attrName>ppt_w</p:attrName>
                                            </p:attrNameLst>
                                          </p:cBhvr>
                                          <p:tavLst>
                                            <p:tav tm="0">
                                              <p:val>
                                                <p:fltVal val="0"/>
                                              </p:val>
                                            </p:tav>
                                            <p:tav tm="100000">
                                              <p:val>
                                                <p:strVal val="#ppt_w"/>
                                              </p:val>
                                            </p:tav>
                                          </p:tavLst>
                                        </p:anim>
                                        <p:anim calcmode="lin" valueType="num">
                                          <p:cBhvr>
                                            <p:cTn id="53" dur="500" fill="hold"/>
                                            <p:tgtEl>
                                              <p:spTgt spid="27"/>
                                            </p:tgtEl>
                                            <p:attrNameLst>
                                              <p:attrName>ppt_h</p:attrName>
                                            </p:attrNameLst>
                                          </p:cBhvr>
                                          <p:tavLst>
                                            <p:tav tm="0">
                                              <p:val>
                                                <p:fltVal val="0"/>
                                              </p:val>
                                            </p:tav>
                                            <p:tav tm="100000">
                                              <p:val>
                                                <p:strVal val="#ppt_h"/>
                                              </p:val>
                                            </p:tav>
                                          </p:tavLst>
                                        </p:anim>
                                        <p:animEffect transition="in" filter="fade">
                                          <p:cBhvr>
                                            <p:cTn id="54" dur="500"/>
                                            <p:tgtEl>
                                              <p:spTgt spid="27"/>
                                            </p:tgtEl>
                                          </p:cBhvr>
                                        </p:animEffect>
                                        <p:anim calcmode="lin" valueType="num">
                                          <p:cBhvr>
                                            <p:cTn id="55" dur="500" fill="hold"/>
                                            <p:tgtEl>
                                              <p:spTgt spid="27"/>
                                            </p:tgtEl>
                                            <p:attrNameLst>
                                              <p:attrName>ppt_x</p:attrName>
                                            </p:attrNameLst>
                                          </p:cBhvr>
                                          <p:tavLst>
                                            <p:tav tm="0">
                                              <p:val>
                                                <p:fltVal val="0.5"/>
                                              </p:val>
                                            </p:tav>
                                            <p:tav tm="100000">
                                              <p:val>
                                                <p:strVal val="#ppt_x"/>
                                              </p:val>
                                            </p:tav>
                                          </p:tavLst>
                                        </p:anim>
                                        <p:anim calcmode="lin" valueType="num">
                                          <p:cBhvr>
                                            <p:cTn id="56" dur="500" fill="hold"/>
                                            <p:tgtEl>
                                              <p:spTgt spid="27"/>
                                            </p:tgtEl>
                                            <p:attrNameLst>
                                              <p:attrName>ppt_y</p:attrName>
                                            </p:attrNameLst>
                                          </p:cBhvr>
                                          <p:tavLst>
                                            <p:tav tm="0">
                                              <p:val>
                                                <p:fltVal val="0.5"/>
                                              </p:val>
                                            </p:tav>
                                            <p:tav tm="100000">
                                              <p:val>
                                                <p:strVal val="#ppt_y"/>
                                              </p:val>
                                            </p:tav>
                                          </p:tavLst>
                                        </p:anim>
                                      </p:childTnLst>
                                    </p:cTn>
                                  </p:par>
                                  <p:par>
                                    <p:cTn id="57" presetID="12" presetClass="entr" presetSubtype="8" fill="hold" grpId="0" nodeType="withEffect">
                                      <p:stCondLst>
                                        <p:cond delay="20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300"/>
                                            <p:tgtEl>
                                              <p:spTgt spid="2"/>
                                            </p:tgtEl>
                                            <p:attrNameLst>
                                              <p:attrName>ppt_x</p:attrName>
                                            </p:attrNameLst>
                                          </p:cBhvr>
                                          <p:tavLst>
                                            <p:tav tm="0">
                                              <p:val>
                                                <p:strVal val="#ppt_x-#ppt_w*1.125000"/>
                                              </p:val>
                                            </p:tav>
                                            <p:tav tm="100000">
                                              <p:val>
                                                <p:strVal val="#ppt_x"/>
                                              </p:val>
                                            </p:tav>
                                          </p:tavLst>
                                        </p:anim>
                                        <p:animEffect transition="in" filter="wipe(right)">
                                          <p:cBhvr>
                                            <p:cTn id="60" dur="300"/>
                                            <p:tgtEl>
                                              <p:spTgt spid="2"/>
                                            </p:tgtEl>
                                          </p:cBhvr>
                                        </p:animEffect>
                                      </p:childTnLst>
                                    </p:cTn>
                                  </p:par>
                                  <p:par>
                                    <p:cTn id="61" presetID="12" presetClass="entr" presetSubtype="8" fill="hold" grpId="0" nodeType="withEffect">
                                      <p:stCondLst>
                                        <p:cond delay="20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300"/>
                                            <p:tgtEl>
                                              <p:spTgt spid="15"/>
                                            </p:tgtEl>
                                            <p:attrNameLst>
                                              <p:attrName>ppt_x</p:attrName>
                                            </p:attrNameLst>
                                          </p:cBhvr>
                                          <p:tavLst>
                                            <p:tav tm="0">
                                              <p:val>
                                                <p:strVal val="#ppt_x-#ppt_w*1.125000"/>
                                              </p:val>
                                            </p:tav>
                                            <p:tav tm="100000">
                                              <p:val>
                                                <p:strVal val="#ppt_x"/>
                                              </p:val>
                                            </p:tav>
                                          </p:tavLst>
                                        </p:anim>
                                        <p:animEffect transition="in" filter="wipe(right)">
                                          <p:cBhvr>
                                            <p:cTn id="64" dur="300"/>
                                            <p:tgtEl>
                                              <p:spTgt spid="15"/>
                                            </p:tgtEl>
                                          </p:cBhvr>
                                        </p:animEffect>
                                      </p:childTnLst>
                                    </p:cTn>
                                  </p:par>
                                </p:childTnLst>
                              </p:cTn>
                            </p:par>
                            <p:par>
                              <p:cTn id="65" fill="hold">
                                <p:stCondLst>
                                  <p:cond delay="2000"/>
                                </p:stCondLst>
                                <p:childTnLst>
                                  <p:par>
                                    <p:cTn id="66" presetID="2" presetClass="entr" presetSubtype="2" fill="hold" nodeType="afterEffect" p14:presetBounceEnd="44000">
                                      <p:stCondLst>
                                        <p:cond delay="0"/>
                                      </p:stCondLst>
                                      <p:childTnLst>
                                        <p:set>
                                          <p:cBhvr>
                                            <p:cTn id="67" dur="1" fill="hold">
                                              <p:stCondLst>
                                                <p:cond delay="0"/>
                                              </p:stCondLst>
                                            </p:cTn>
                                            <p:tgtEl>
                                              <p:spTgt spid="7"/>
                                            </p:tgtEl>
                                            <p:attrNameLst>
                                              <p:attrName>style.visibility</p:attrName>
                                            </p:attrNameLst>
                                          </p:cBhvr>
                                          <p:to>
                                            <p:strVal val="visible"/>
                                          </p:to>
                                        </p:set>
                                        <p:anim calcmode="lin" valueType="num" p14:bounceEnd="44000">
                                          <p:cBhvr additive="base">
                                            <p:cTn id="68" dur="500" fill="hold"/>
                                            <p:tgtEl>
                                              <p:spTgt spid="7"/>
                                            </p:tgtEl>
                                            <p:attrNameLst>
                                              <p:attrName>ppt_x</p:attrName>
                                            </p:attrNameLst>
                                          </p:cBhvr>
                                          <p:tavLst>
                                            <p:tav tm="0">
                                              <p:val>
                                                <p:strVal val="1+#ppt_w/2"/>
                                              </p:val>
                                            </p:tav>
                                            <p:tav tm="100000">
                                              <p:val>
                                                <p:strVal val="#ppt_x"/>
                                              </p:val>
                                            </p:tav>
                                          </p:tavLst>
                                        </p:anim>
                                        <p:anim calcmode="lin" valueType="num" p14:bounceEnd="44000">
                                          <p:cBhvr additive="base">
                                            <p:cTn id="69" dur="500" fill="hold"/>
                                            <p:tgtEl>
                                              <p:spTgt spid="7"/>
                                            </p:tgtEl>
                                            <p:attrNameLst>
                                              <p:attrName>ppt_y</p:attrName>
                                            </p:attrNameLst>
                                          </p:cBhvr>
                                          <p:tavLst>
                                            <p:tav tm="0">
                                              <p:val>
                                                <p:strVal val="#ppt_y"/>
                                              </p:val>
                                            </p:tav>
                                            <p:tav tm="100000">
                                              <p:val>
                                                <p:strVal val="#ppt_y"/>
                                              </p:val>
                                            </p:tav>
                                          </p:tavLst>
                                        </p:anim>
                                      </p:childTnLst>
                                    </p:cTn>
                                  </p:par>
                                  <p:par>
                                    <p:cTn id="70" presetID="53" presetClass="entr" presetSubtype="528"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anim calcmode="lin" valueType="num">
                                          <p:cBhvr>
                                            <p:cTn id="75" dur="500" fill="hold"/>
                                            <p:tgtEl>
                                              <p:spTgt spid="30"/>
                                            </p:tgtEl>
                                            <p:attrNameLst>
                                              <p:attrName>ppt_x</p:attrName>
                                            </p:attrNameLst>
                                          </p:cBhvr>
                                          <p:tavLst>
                                            <p:tav tm="0">
                                              <p:val>
                                                <p:fltVal val="0.5"/>
                                              </p:val>
                                            </p:tav>
                                            <p:tav tm="100000">
                                              <p:val>
                                                <p:strVal val="#ppt_x"/>
                                              </p:val>
                                            </p:tav>
                                          </p:tavLst>
                                        </p:anim>
                                        <p:anim calcmode="lin" valueType="num">
                                          <p:cBhvr>
                                            <p:cTn id="76" dur="500" fill="hold"/>
                                            <p:tgtEl>
                                              <p:spTgt spid="30"/>
                                            </p:tgtEl>
                                            <p:attrNameLst>
                                              <p:attrName>ppt_y</p:attrName>
                                            </p:attrNameLst>
                                          </p:cBhvr>
                                          <p:tavLst>
                                            <p:tav tm="0">
                                              <p:val>
                                                <p:fltVal val="0.5"/>
                                              </p:val>
                                            </p:tav>
                                            <p:tav tm="100000">
                                              <p:val>
                                                <p:strVal val="#ppt_y"/>
                                              </p:val>
                                            </p:tav>
                                          </p:tavLst>
                                        </p:anim>
                                      </p:childTnLst>
                                    </p:cTn>
                                  </p:par>
                                  <p:par>
                                    <p:cTn id="77" presetID="12" presetClass="entr" presetSubtype="2" fill="hold" grpId="0" nodeType="withEffect">
                                      <p:stCondLst>
                                        <p:cond delay="200"/>
                                      </p:stCondLst>
                                      <p:childTnLst>
                                        <p:set>
                                          <p:cBhvr>
                                            <p:cTn id="78" dur="1" fill="hold">
                                              <p:stCondLst>
                                                <p:cond delay="0"/>
                                              </p:stCondLst>
                                            </p:cTn>
                                            <p:tgtEl>
                                              <p:spTgt spid="4"/>
                                            </p:tgtEl>
                                            <p:attrNameLst>
                                              <p:attrName>style.visibility</p:attrName>
                                            </p:attrNameLst>
                                          </p:cBhvr>
                                          <p:to>
                                            <p:strVal val="visible"/>
                                          </p:to>
                                        </p:set>
                                        <p:anim calcmode="lin" valueType="num">
                                          <p:cBhvr additive="base">
                                            <p:cTn id="79" dur="300"/>
                                            <p:tgtEl>
                                              <p:spTgt spid="4"/>
                                            </p:tgtEl>
                                            <p:attrNameLst>
                                              <p:attrName>ppt_x</p:attrName>
                                            </p:attrNameLst>
                                          </p:cBhvr>
                                          <p:tavLst>
                                            <p:tav tm="0">
                                              <p:val>
                                                <p:strVal val="#ppt_x+#ppt_w*1.125000"/>
                                              </p:val>
                                            </p:tav>
                                            <p:tav tm="100000">
                                              <p:val>
                                                <p:strVal val="#ppt_x"/>
                                              </p:val>
                                            </p:tav>
                                          </p:tavLst>
                                        </p:anim>
                                        <p:animEffect transition="in" filter="wipe(left)">
                                          <p:cBhvr>
                                            <p:cTn id="80" dur="300"/>
                                            <p:tgtEl>
                                              <p:spTgt spid="4"/>
                                            </p:tgtEl>
                                          </p:cBhvr>
                                        </p:animEffect>
                                      </p:childTnLst>
                                    </p:cTn>
                                  </p:par>
                                  <p:par>
                                    <p:cTn id="81" presetID="12" presetClass="entr" presetSubtype="2" fill="hold" grpId="0" nodeType="withEffect">
                                      <p:stCondLst>
                                        <p:cond delay="200"/>
                                      </p:stCondLst>
                                      <p:childTnLst>
                                        <p:set>
                                          <p:cBhvr>
                                            <p:cTn id="82" dur="1" fill="hold">
                                              <p:stCondLst>
                                                <p:cond delay="0"/>
                                              </p:stCondLst>
                                            </p:cTn>
                                            <p:tgtEl>
                                              <p:spTgt spid="17"/>
                                            </p:tgtEl>
                                            <p:attrNameLst>
                                              <p:attrName>style.visibility</p:attrName>
                                            </p:attrNameLst>
                                          </p:cBhvr>
                                          <p:to>
                                            <p:strVal val="visible"/>
                                          </p:to>
                                        </p:set>
                                        <p:anim calcmode="lin" valueType="num">
                                          <p:cBhvr additive="base">
                                            <p:cTn id="83" dur="300"/>
                                            <p:tgtEl>
                                              <p:spTgt spid="17"/>
                                            </p:tgtEl>
                                            <p:attrNameLst>
                                              <p:attrName>ppt_x</p:attrName>
                                            </p:attrNameLst>
                                          </p:cBhvr>
                                          <p:tavLst>
                                            <p:tav tm="0">
                                              <p:val>
                                                <p:strVal val="#ppt_x+#ppt_w*1.125000"/>
                                              </p:val>
                                            </p:tav>
                                            <p:tav tm="100000">
                                              <p:val>
                                                <p:strVal val="#ppt_x"/>
                                              </p:val>
                                            </p:tav>
                                          </p:tavLst>
                                        </p:anim>
                                        <p:animEffect transition="in" filter="wipe(left)">
                                          <p:cBhvr>
                                            <p:cTn id="84" dur="300"/>
                                            <p:tgtEl>
                                              <p:spTgt spid="17"/>
                                            </p:tgtEl>
                                          </p:cBhvr>
                                        </p:animEffect>
                                      </p:childTnLst>
                                    </p:cTn>
                                  </p:par>
                                </p:childTnLst>
                              </p:cTn>
                            </p:par>
                            <p:par>
                              <p:cTn id="85" fill="hold">
                                <p:stCondLst>
                                  <p:cond delay="2500"/>
                                </p:stCondLst>
                                <p:childTnLst>
                                  <p:par>
                                    <p:cTn id="86" presetID="2" presetClass="entr" presetSubtype="8" fill="hold" nodeType="afterEffect" p14:presetBounceEnd="44000">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14:bounceEnd="44000">
                                          <p:cBhvr additive="base">
                                            <p:cTn id="88" dur="500" fill="hold"/>
                                            <p:tgtEl>
                                              <p:spTgt spid="11"/>
                                            </p:tgtEl>
                                            <p:attrNameLst>
                                              <p:attrName>ppt_x</p:attrName>
                                            </p:attrNameLst>
                                          </p:cBhvr>
                                          <p:tavLst>
                                            <p:tav tm="0">
                                              <p:val>
                                                <p:strVal val="0-#ppt_w/2"/>
                                              </p:val>
                                            </p:tav>
                                            <p:tav tm="100000">
                                              <p:val>
                                                <p:strVal val="#ppt_x"/>
                                              </p:val>
                                            </p:tav>
                                          </p:tavLst>
                                        </p:anim>
                                        <p:anim calcmode="lin" valueType="num" p14:bounceEnd="44000">
                                          <p:cBhvr additive="base">
                                            <p:cTn id="89" dur="500" fill="hold"/>
                                            <p:tgtEl>
                                              <p:spTgt spid="11"/>
                                            </p:tgtEl>
                                            <p:attrNameLst>
                                              <p:attrName>ppt_y</p:attrName>
                                            </p:attrNameLst>
                                          </p:cBhvr>
                                          <p:tavLst>
                                            <p:tav tm="0">
                                              <p:val>
                                                <p:strVal val="#ppt_y"/>
                                              </p:val>
                                            </p:tav>
                                            <p:tav tm="100000">
                                              <p:val>
                                                <p:strVal val="#ppt_y"/>
                                              </p:val>
                                            </p:tav>
                                          </p:tavLst>
                                        </p:anim>
                                      </p:childTnLst>
                                    </p:cTn>
                                  </p:par>
                                  <p:par>
                                    <p:cTn id="90" presetID="53" presetClass="entr" presetSubtype="528" fill="hold" grpId="0" nodeType="withEffect">
                                      <p:stCondLst>
                                        <p:cond delay="0"/>
                                      </p:stCondLst>
                                      <p:childTnLst>
                                        <p:set>
                                          <p:cBhvr>
                                            <p:cTn id="91" dur="1" fill="hold">
                                              <p:stCondLst>
                                                <p:cond delay="0"/>
                                              </p:stCondLst>
                                            </p:cTn>
                                            <p:tgtEl>
                                              <p:spTgt spid="28"/>
                                            </p:tgtEl>
                                            <p:attrNameLst>
                                              <p:attrName>style.visibility</p:attrName>
                                            </p:attrNameLst>
                                          </p:cBhvr>
                                          <p:to>
                                            <p:strVal val="visible"/>
                                          </p:to>
                                        </p:set>
                                        <p:anim calcmode="lin" valueType="num">
                                          <p:cBhvr>
                                            <p:cTn id="92" dur="500" fill="hold"/>
                                            <p:tgtEl>
                                              <p:spTgt spid="28"/>
                                            </p:tgtEl>
                                            <p:attrNameLst>
                                              <p:attrName>ppt_w</p:attrName>
                                            </p:attrNameLst>
                                          </p:cBhvr>
                                          <p:tavLst>
                                            <p:tav tm="0">
                                              <p:val>
                                                <p:fltVal val="0"/>
                                              </p:val>
                                            </p:tav>
                                            <p:tav tm="100000">
                                              <p:val>
                                                <p:strVal val="#ppt_w"/>
                                              </p:val>
                                            </p:tav>
                                          </p:tavLst>
                                        </p:anim>
                                        <p:anim calcmode="lin" valueType="num">
                                          <p:cBhvr>
                                            <p:cTn id="93" dur="500" fill="hold"/>
                                            <p:tgtEl>
                                              <p:spTgt spid="28"/>
                                            </p:tgtEl>
                                            <p:attrNameLst>
                                              <p:attrName>ppt_h</p:attrName>
                                            </p:attrNameLst>
                                          </p:cBhvr>
                                          <p:tavLst>
                                            <p:tav tm="0">
                                              <p:val>
                                                <p:fltVal val="0"/>
                                              </p:val>
                                            </p:tav>
                                            <p:tav tm="100000">
                                              <p:val>
                                                <p:strVal val="#ppt_h"/>
                                              </p:val>
                                            </p:tav>
                                          </p:tavLst>
                                        </p:anim>
                                        <p:animEffect transition="in" filter="fade">
                                          <p:cBhvr>
                                            <p:cTn id="94" dur="500"/>
                                            <p:tgtEl>
                                              <p:spTgt spid="28"/>
                                            </p:tgtEl>
                                          </p:cBhvr>
                                        </p:animEffect>
                                        <p:anim calcmode="lin" valueType="num">
                                          <p:cBhvr>
                                            <p:cTn id="95" dur="500" fill="hold"/>
                                            <p:tgtEl>
                                              <p:spTgt spid="28"/>
                                            </p:tgtEl>
                                            <p:attrNameLst>
                                              <p:attrName>ppt_x</p:attrName>
                                            </p:attrNameLst>
                                          </p:cBhvr>
                                          <p:tavLst>
                                            <p:tav tm="0">
                                              <p:val>
                                                <p:fltVal val="0.5"/>
                                              </p:val>
                                            </p:tav>
                                            <p:tav tm="100000">
                                              <p:val>
                                                <p:strVal val="#ppt_x"/>
                                              </p:val>
                                            </p:tav>
                                          </p:tavLst>
                                        </p:anim>
                                        <p:anim calcmode="lin" valueType="num">
                                          <p:cBhvr>
                                            <p:cTn id="96" dur="500" fill="hold"/>
                                            <p:tgtEl>
                                              <p:spTgt spid="28"/>
                                            </p:tgtEl>
                                            <p:attrNameLst>
                                              <p:attrName>ppt_y</p:attrName>
                                            </p:attrNameLst>
                                          </p:cBhvr>
                                          <p:tavLst>
                                            <p:tav tm="0">
                                              <p:val>
                                                <p:fltVal val="0.5"/>
                                              </p:val>
                                            </p:tav>
                                            <p:tav tm="100000">
                                              <p:val>
                                                <p:strVal val="#ppt_y"/>
                                              </p:val>
                                            </p:tav>
                                          </p:tavLst>
                                        </p:anim>
                                      </p:childTnLst>
                                    </p:cTn>
                                  </p:par>
                                  <p:par>
                                    <p:cTn id="97" presetID="12" presetClass="entr" presetSubtype="8" fill="hold" grpId="0" nodeType="withEffect">
                                      <p:stCondLst>
                                        <p:cond delay="200"/>
                                      </p:stCondLst>
                                      <p:childTnLst>
                                        <p:set>
                                          <p:cBhvr>
                                            <p:cTn id="98" dur="1" fill="hold">
                                              <p:stCondLst>
                                                <p:cond delay="0"/>
                                              </p:stCondLst>
                                            </p:cTn>
                                            <p:tgtEl>
                                              <p:spTgt spid="3"/>
                                            </p:tgtEl>
                                            <p:attrNameLst>
                                              <p:attrName>style.visibility</p:attrName>
                                            </p:attrNameLst>
                                          </p:cBhvr>
                                          <p:to>
                                            <p:strVal val="visible"/>
                                          </p:to>
                                        </p:set>
                                        <p:anim calcmode="lin" valueType="num">
                                          <p:cBhvr additive="base">
                                            <p:cTn id="99" dur="300"/>
                                            <p:tgtEl>
                                              <p:spTgt spid="3"/>
                                            </p:tgtEl>
                                            <p:attrNameLst>
                                              <p:attrName>ppt_x</p:attrName>
                                            </p:attrNameLst>
                                          </p:cBhvr>
                                          <p:tavLst>
                                            <p:tav tm="0">
                                              <p:val>
                                                <p:strVal val="#ppt_x-#ppt_w*1.125000"/>
                                              </p:val>
                                            </p:tav>
                                            <p:tav tm="100000">
                                              <p:val>
                                                <p:strVal val="#ppt_x"/>
                                              </p:val>
                                            </p:tav>
                                          </p:tavLst>
                                        </p:anim>
                                        <p:animEffect transition="in" filter="wipe(right)">
                                          <p:cBhvr>
                                            <p:cTn id="100" dur="300"/>
                                            <p:tgtEl>
                                              <p:spTgt spid="3"/>
                                            </p:tgtEl>
                                          </p:cBhvr>
                                        </p:animEffect>
                                      </p:childTnLst>
                                    </p:cTn>
                                  </p:par>
                                  <p:par>
                                    <p:cTn id="101" presetID="12" presetClass="entr" presetSubtype="8" fill="hold" grpId="0" nodeType="withEffect">
                                      <p:stCondLst>
                                        <p:cond delay="200"/>
                                      </p:stCondLst>
                                      <p:childTnLst>
                                        <p:set>
                                          <p:cBhvr>
                                            <p:cTn id="102" dur="1" fill="hold">
                                              <p:stCondLst>
                                                <p:cond delay="0"/>
                                              </p:stCondLst>
                                            </p:cTn>
                                            <p:tgtEl>
                                              <p:spTgt spid="16"/>
                                            </p:tgtEl>
                                            <p:attrNameLst>
                                              <p:attrName>style.visibility</p:attrName>
                                            </p:attrNameLst>
                                          </p:cBhvr>
                                          <p:to>
                                            <p:strVal val="visible"/>
                                          </p:to>
                                        </p:set>
                                        <p:anim calcmode="lin" valueType="num">
                                          <p:cBhvr additive="base">
                                            <p:cTn id="103" dur="300"/>
                                            <p:tgtEl>
                                              <p:spTgt spid="16"/>
                                            </p:tgtEl>
                                            <p:attrNameLst>
                                              <p:attrName>ppt_x</p:attrName>
                                            </p:attrNameLst>
                                          </p:cBhvr>
                                          <p:tavLst>
                                            <p:tav tm="0">
                                              <p:val>
                                                <p:strVal val="#ppt_x-#ppt_w*1.125000"/>
                                              </p:val>
                                            </p:tav>
                                            <p:tav tm="100000">
                                              <p:val>
                                                <p:strVal val="#ppt_x"/>
                                              </p:val>
                                            </p:tav>
                                          </p:tavLst>
                                        </p:anim>
                                        <p:animEffect transition="in" filter="wipe(right)">
                                          <p:cBhvr>
                                            <p:cTn id="104" dur="300"/>
                                            <p:tgtEl>
                                              <p:spTgt spid="16"/>
                                            </p:tgtEl>
                                          </p:cBhvr>
                                        </p:animEffect>
                                      </p:childTnLst>
                                    </p:cTn>
                                  </p:par>
                                </p:childTnLst>
                              </p:cTn>
                            </p:par>
                            <p:par>
                              <p:cTn id="105" fill="hold">
                                <p:stCondLst>
                                  <p:cond delay="3000"/>
                                </p:stCondLst>
                                <p:childTnLst>
                                  <p:par>
                                    <p:cTn id="106" presetID="2" presetClass="entr" presetSubtype="2" fill="hold" grpId="0" nodeType="afterEffect" p14:presetBounceEnd="44000">
                                      <p:stCondLst>
                                        <p:cond delay="0"/>
                                      </p:stCondLst>
                                      <p:childTnLst>
                                        <p:set>
                                          <p:cBhvr>
                                            <p:cTn id="107" dur="1" fill="hold">
                                              <p:stCondLst>
                                                <p:cond delay="0"/>
                                              </p:stCondLst>
                                            </p:cTn>
                                            <p:tgtEl>
                                              <p:spTgt spid="10"/>
                                            </p:tgtEl>
                                            <p:attrNameLst>
                                              <p:attrName>style.visibility</p:attrName>
                                            </p:attrNameLst>
                                          </p:cBhvr>
                                          <p:to>
                                            <p:strVal val="visible"/>
                                          </p:to>
                                        </p:set>
                                        <p:anim calcmode="lin" valueType="num" p14:bounceEnd="44000">
                                          <p:cBhvr additive="base">
                                            <p:cTn id="108" dur="500" fill="hold"/>
                                            <p:tgtEl>
                                              <p:spTgt spid="10"/>
                                            </p:tgtEl>
                                            <p:attrNameLst>
                                              <p:attrName>ppt_x</p:attrName>
                                            </p:attrNameLst>
                                          </p:cBhvr>
                                          <p:tavLst>
                                            <p:tav tm="0">
                                              <p:val>
                                                <p:strVal val="1+#ppt_w/2"/>
                                              </p:val>
                                            </p:tav>
                                            <p:tav tm="100000">
                                              <p:val>
                                                <p:strVal val="#ppt_x"/>
                                              </p:val>
                                            </p:tav>
                                          </p:tavLst>
                                        </p:anim>
                                        <p:anim calcmode="lin" valueType="num" p14:bounceEnd="44000">
                                          <p:cBhvr additive="base">
                                            <p:cTn id="109" dur="500" fill="hold"/>
                                            <p:tgtEl>
                                              <p:spTgt spid="10"/>
                                            </p:tgtEl>
                                            <p:attrNameLst>
                                              <p:attrName>ppt_y</p:attrName>
                                            </p:attrNameLst>
                                          </p:cBhvr>
                                          <p:tavLst>
                                            <p:tav tm="0">
                                              <p:val>
                                                <p:strVal val="#ppt_y"/>
                                              </p:val>
                                            </p:tav>
                                            <p:tav tm="100000">
                                              <p:val>
                                                <p:strVal val="#ppt_y"/>
                                              </p:val>
                                            </p:tav>
                                          </p:tavLst>
                                        </p:anim>
                                      </p:childTnLst>
                                    </p:cTn>
                                  </p:par>
                                  <p:par>
                                    <p:cTn id="110" presetID="53" presetClass="entr" presetSubtype="528" fill="hold" grpId="0" nodeType="withEffect">
                                      <p:stCondLst>
                                        <p:cond delay="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500" fill="hold"/>
                                            <p:tgtEl>
                                              <p:spTgt spid="31"/>
                                            </p:tgtEl>
                                            <p:attrNameLst>
                                              <p:attrName>ppt_w</p:attrName>
                                            </p:attrNameLst>
                                          </p:cBhvr>
                                          <p:tavLst>
                                            <p:tav tm="0">
                                              <p:val>
                                                <p:fltVal val="0"/>
                                              </p:val>
                                            </p:tav>
                                            <p:tav tm="100000">
                                              <p:val>
                                                <p:strVal val="#ppt_w"/>
                                              </p:val>
                                            </p:tav>
                                          </p:tavLst>
                                        </p:anim>
                                        <p:anim calcmode="lin" valueType="num">
                                          <p:cBhvr>
                                            <p:cTn id="113" dur="500" fill="hold"/>
                                            <p:tgtEl>
                                              <p:spTgt spid="31"/>
                                            </p:tgtEl>
                                            <p:attrNameLst>
                                              <p:attrName>ppt_h</p:attrName>
                                            </p:attrNameLst>
                                          </p:cBhvr>
                                          <p:tavLst>
                                            <p:tav tm="0">
                                              <p:val>
                                                <p:fltVal val="0"/>
                                              </p:val>
                                            </p:tav>
                                            <p:tav tm="100000">
                                              <p:val>
                                                <p:strVal val="#ppt_h"/>
                                              </p:val>
                                            </p:tav>
                                          </p:tavLst>
                                        </p:anim>
                                        <p:animEffect transition="in" filter="fade">
                                          <p:cBhvr>
                                            <p:cTn id="114" dur="500"/>
                                            <p:tgtEl>
                                              <p:spTgt spid="31"/>
                                            </p:tgtEl>
                                          </p:cBhvr>
                                        </p:animEffect>
                                        <p:anim calcmode="lin" valueType="num">
                                          <p:cBhvr>
                                            <p:cTn id="115" dur="500" fill="hold"/>
                                            <p:tgtEl>
                                              <p:spTgt spid="31"/>
                                            </p:tgtEl>
                                            <p:attrNameLst>
                                              <p:attrName>ppt_x</p:attrName>
                                            </p:attrNameLst>
                                          </p:cBhvr>
                                          <p:tavLst>
                                            <p:tav tm="0">
                                              <p:val>
                                                <p:fltVal val="0.5"/>
                                              </p:val>
                                            </p:tav>
                                            <p:tav tm="100000">
                                              <p:val>
                                                <p:strVal val="#ppt_x"/>
                                              </p:val>
                                            </p:tav>
                                          </p:tavLst>
                                        </p:anim>
                                        <p:anim calcmode="lin" valueType="num">
                                          <p:cBhvr>
                                            <p:cTn id="116" dur="500" fill="hold"/>
                                            <p:tgtEl>
                                              <p:spTgt spid="31"/>
                                            </p:tgtEl>
                                            <p:attrNameLst>
                                              <p:attrName>ppt_y</p:attrName>
                                            </p:attrNameLst>
                                          </p:cBhvr>
                                          <p:tavLst>
                                            <p:tav tm="0">
                                              <p:val>
                                                <p:fltVal val="0.5"/>
                                              </p:val>
                                            </p:tav>
                                            <p:tav tm="100000">
                                              <p:val>
                                                <p:strVal val="#ppt_y"/>
                                              </p:val>
                                            </p:tav>
                                          </p:tavLst>
                                        </p:anim>
                                      </p:childTnLst>
                                    </p:cTn>
                                  </p:par>
                                  <p:par>
                                    <p:cTn id="117" presetID="12" presetClass="entr" presetSubtype="2" fill="hold" grpId="0" nodeType="withEffect">
                                      <p:stCondLst>
                                        <p:cond delay="0"/>
                                      </p:stCondLst>
                                      <p:childTnLst>
                                        <p:set>
                                          <p:cBhvr>
                                            <p:cTn id="118" dur="1" fill="hold">
                                              <p:stCondLst>
                                                <p:cond delay="0"/>
                                              </p:stCondLst>
                                            </p:cTn>
                                            <p:tgtEl>
                                              <p:spTgt spid="5"/>
                                            </p:tgtEl>
                                            <p:attrNameLst>
                                              <p:attrName>style.visibility</p:attrName>
                                            </p:attrNameLst>
                                          </p:cBhvr>
                                          <p:to>
                                            <p:strVal val="visible"/>
                                          </p:to>
                                        </p:set>
                                        <p:anim calcmode="lin" valueType="num">
                                          <p:cBhvr additive="base">
                                            <p:cTn id="119" dur="300"/>
                                            <p:tgtEl>
                                              <p:spTgt spid="5"/>
                                            </p:tgtEl>
                                            <p:attrNameLst>
                                              <p:attrName>ppt_x</p:attrName>
                                            </p:attrNameLst>
                                          </p:cBhvr>
                                          <p:tavLst>
                                            <p:tav tm="0">
                                              <p:val>
                                                <p:strVal val="#ppt_x+#ppt_w*1.125000"/>
                                              </p:val>
                                            </p:tav>
                                            <p:tav tm="100000">
                                              <p:val>
                                                <p:strVal val="#ppt_x"/>
                                              </p:val>
                                            </p:tav>
                                          </p:tavLst>
                                        </p:anim>
                                        <p:animEffect transition="in" filter="wipe(left)">
                                          <p:cBhvr>
                                            <p:cTn id="120" dur="300"/>
                                            <p:tgtEl>
                                              <p:spTgt spid="5"/>
                                            </p:tgtEl>
                                          </p:cBhvr>
                                        </p:animEffect>
                                      </p:childTnLst>
                                    </p:cTn>
                                  </p:par>
                                  <p:par>
                                    <p:cTn id="121" presetID="12" presetClass="entr" presetSubtype="2" fill="hold" grpId="0" nodeType="withEffect">
                                      <p:stCondLst>
                                        <p:cond delay="0"/>
                                      </p:stCondLst>
                                      <p:childTnLst>
                                        <p:set>
                                          <p:cBhvr>
                                            <p:cTn id="122" dur="1" fill="hold">
                                              <p:stCondLst>
                                                <p:cond delay="0"/>
                                              </p:stCondLst>
                                            </p:cTn>
                                            <p:tgtEl>
                                              <p:spTgt spid="14"/>
                                            </p:tgtEl>
                                            <p:attrNameLst>
                                              <p:attrName>style.visibility</p:attrName>
                                            </p:attrNameLst>
                                          </p:cBhvr>
                                          <p:to>
                                            <p:strVal val="visible"/>
                                          </p:to>
                                        </p:set>
                                        <p:anim calcmode="lin" valueType="num">
                                          <p:cBhvr additive="base">
                                            <p:cTn id="123" dur="300"/>
                                            <p:tgtEl>
                                              <p:spTgt spid="14"/>
                                            </p:tgtEl>
                                            <p:attrNameLst>
                                              <p:attrName>ppt_x</p:attrName>
                                            </p:attrNameLst>
                                          </p:cBhvr>
                                          <p:tavLst>
                                            <p:tav tm="0">
                                              <p:val>
                                                <p:strVal val="#ppt_x+#ppt_w*1.125000"/>
                                              </p:val>
                                            </p:tav>
                                            <p:tav tm="100000">
                                              <p:val>
                                                <p:strVal val="#ppt_x"/>
                                              </p:val>
                                            </p:tav>
                                          </p:tavLst>
                                        </p:anim>
                                        <p:animEffect transition="in" filter="wipe(left)">
                                          <p:cBhvr>
                                            <p:cTn id="124"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nimBg="1"/>
          <p:bldP spid="10" grpId="0" animBg="1"/>
          <p:bldP spid="14" grpId="0"/>
          <p:bldP spid="15" grpId="0"/>
          <p:bldP spid="16" grpId="0"/>
          <p:bldP spid="17" grpId="0"/>
          <p:bldP spid="18" grpId="0"/>
          <p:bldP spid="19" grpId="0"/>
          <p:bldP spid="20" grpId="0" animBg="1"/>
          <p:bldP spid="24" grpId="0"/>
          <p:bldP spid="25" grpId="0"/>
          <p:bldP spid="26" grpId="0" animBg="1"/>
          <p:bldP spid="27" grpId="0" animBg="1"/>
          <p:bldP spid="28" grpId="0" animBg="1"/>
          <p:bldP spid="29" grpId="0" animBg="1"/>
          <p:bldP spid="30" grpId="0" animBg="1"/>
          <p:bldP spid="3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par>
                                    <p:cTn id="9" presetID="53" presetClass="entr" presetSubtype="528"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p:cTn id="11" dur="500" fill="hold"/>
                                            <p:tgtEl>
                                              <p:spTgt spid="26"/>
                                            </p:tgtEl>
                                            <p:attrNameLst>
                                              <p:attrName>ppt_w</p:attrName>
                                            </p:attrNameLst>
                                          </p:cBhvr>
                                          <p:tavLst>
                                            <p:tav tm="0">
                                              <p:val>
                                                <p:fltVal val="0"/>
                                              </p:val>
                                            </p:tav>
                                            <p:tav tm="100000">
                                              <p:val>
                                                <p:strVal val="#ppt_w"/>
                                              </p:val>
                                            </p:tav>
                                          </p:tavLst>
                                        </p:anim>
                                        <p:anim calcmode="lin" valueType="num">
                                          <p:cBhvr>
                                            <p:cTn id="12" dur="500" fill="hold"/>
                                            <p:tgtEl>
                                              <p:spTgt spid="26"/>
                                            </p:tgtEl>
                                            <p:attrNameLst>
                                              <p:attrName>ppt_h</p:attrName>
                                            </p:attrNameLst>
                                          </p:cBhvr>
                                          <p:tavLst>
                                            <p:tav tm="0">
                                              <p:val>
                                                <p:fltVal val="0"/>
                                              </p:val>
                                            </p:tav>
                                            <p:tav tm="100000">
                                              <p:val>
                                                <p:strVal val="#ppt_h"/>
                                              </p:val>
                                            </p:tav>
                                          </p:tavLst>
                                        </p:anim>
                                        <p:animEffect transition="in" filter="fade">
                                          <p:cBhvr>
                                            <p:cTn id="13" dur="500"/>
                                            <p:tgtEl>
                                              <p:spTgt spid="26"/>
                                            </p:tgtEl>
                                          </p:cBhvr>
                                        </p:animEffect>
                                        <p:anim calcmode="lin" valueType="num">
                                          <p:cBhvr>
                                            <p:cTn id="14" dur="500" fill="hold"/>
                                            <p:tgtEl>
                                              <p:spTgt spid="26"/>
                                            </p:tgtEl>
                                            <p:attrNameLst>
                                              <p:attrName>ppt_x</p:attrName>
                                            </p:attrNameLst>
                                          </p:cBhvr>
                                          <p:tavLst>
                                            <p:tav tm="0">
                                              <p:val>
                                                <p:fltVal val="0.5"/>
                                              </p:val>
                                            </p:tav>
                                            <p:tav tm="100000">
                                              <p:val>
                                                <p:strVal val="#ppt_x"/>
                                              </p:val>
                                            </p:tav>
                                          </p:tavLst>
                                        </p:anim>
                                        <p:anim calcmode="lin" valueType="num">
                                          <p:cBhvr>
                                            <p:cTn id="15" dur="500" fill="hold"/>
                                            <p:tgtEl>
                                              <p:spTgt spid="26"/>
                                            </p:tgtEl>
                                            <p:attrNameLst>
                                              <p:attrName>ppt_y</p:attrName>
                                            </p:attrNameLst>
                                          </p:cBhvr>
                                          <p:tavLst>
                                            <p:tav tm="0">
                                              <p:val>
                                                <p:fltVal val="0.5"/>
                                              </p:val>
                                            </p:tav>
                                            <p:tav tm="100000">
                                              <p:val>
                                                <p:strVal val="#ppt_y"/>
                                              </p:val>
                                            </p:tav>
                                          </p:tavLst>
                                        </p:anim>
                                      </p:childTnLst>
                                    </p:cTn>
                                  </p:par>
                                  <p:par>
                                    <p:cTn id="16" presetID="12" presetClass="entr" presetSubtype="8"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300"/>
                                            <p:tgtEl>
                                              <p:spTgt spid="18"/>
                                            </p:tgtEl>
                                            <p:attrNameLst>
                                              <p:attrName>ppt_x</p:attrName>
                                            </p:attrNameLst>
                                          </p:cBhvr>
                                          <p:tavLst>
                                            <p:tav tm="0">
                                              <p:val>
                                                <p:strVal val="#ppt_x-#ppt_w*1.125000"/>
                                              </p:val>
                                            </p:tav>
                                            <p:tav tm="100000">
                                              <p:val>
                                                <p:strVal val="#ppt_x"/>
                                              </p:val>
                                            </p:tav>
                                          </p:tavLst>
                                        </p:anim>
                                        <p:animEffect transition="in" filter="wipe(right)">
                                          <p:cBhvr>
                                            <p:cTn id="19" dur="300"/>
                                            <p:tgtEl>
                                              <p:spTgt spid="18"/>
                                            </p:tgtEl>
                                          </p:cBhvr>
                                        </p:animEffect>
                                      </p:childTnLst>
                                    </p:cTn>
                                  </p:par>
                                  <p:par>
                                    <p:cTn id="20" presetID="12" presetClass="entr" presetSubtype="8" fill="hold" grpId="0" nodeType="withEffect">
                                      <p:stCondLst>
                                        <p:cond delay="20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300"/>
                                            <p:tgtEl>
                                              <p:spTgt spid="25"/>
                                            </p:tgtEl>
                                            <p:attrNameLst>
                                              <p:attrName>ppt_x</p:attrName>
                                            </p:attrNameLst>
                                          </p:cBhvr>
                                          <p:tavLst>
                                            <p:tav tm="0">
                                              <p:val>
                                                <p:strVal val="#ppt_x-#ppt_w*1.125000"/>
                                              </p:val>
                                            </p:tav>
                                            <p:tav tm="100000">
                                              <p:val>
                                                <p:strVal val="#ppt_x"/>
                                              </p:val>
                                            </p:tav>
                                          </p:tavLst>
                                        </p:anim>
                                        <p:animEffect transition="in" filter="wipe(right)">
                                          <p:cBhvr>
                                            <p:cTn id="23" dur="300"/>
                                            <p:tgtEl>
                                              <p:spTgt spid="25"/>
                                            </p:tgtEl>
                                          </p:cBhvr>
                                        </p:animEffect>
                                      </p:childTnLst>
                                    </p:cTn>
                                  </p:par>
                                </p:childTnLst>
                              </p:cTn>
                            </p:par>
                            <p:par>
                              <p:cTn id="24" fill="hold">
                                <p:stCondLst>
                                  <p:cond delay="500"/>
                                </p:stCondLst>
                                <p:childTnLst>
                                  <p:par>
                                    <p:cTn id="25" presetID="2" presetClass="entr" presetSubtype="2"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1+#ppt_w/2"/>
                                              </p:val>
                                            </p:tav>
                                            <p:tav tm="100000">
                                              <p:val>
                                                <p:strVal val="#ppt_x"/>
                                              </p:val>
                                            </p:tav>
                                          </p:tavLst>
                                        </p:anim>
                                        <p:anim calcmode="lin" valueType="num">
                                          <p:cBhvr additive="base">
                                            <p:cTn id="28" dur="500" fill="hold"/>
                                            <p:tgtEl>
                                              <p:spTgt spid="20"/>
                                            </p:tgtEl>
                                            <p:attrNameLst>
                                              <p:attrName>ppt_y</p:attrName>
                                            </p:attrNameLst>
                                          </p:cBhvr>
                                          <p:tavLst>
                                            <p:tav tm="0">
                                              <p:val>
                                                <p:strVal val="#ppt_y"/>
                                              </p:val>
                                            </p:tav>
                                            <p:tav tm="100000">
                                              <p:val>
                                                <p:strVal val="#ppt_y"/>
                                              </p:val>
                                            </p:tav>
                                          </p:tavLst>
                                        </p:anim>
                                      </p:childTnLst>
                                    </p:cTn>
                                  </p:par>
                                </p:childTnLst>
                              </p:cTn>
                            </p:par>
                            <p:par>
                              <p:cTn id="29" fill="hold">
                                <p:stCondLst>
                                  <p:cond delay="1000"/>
                                </p:stCondLst>
                                <p:childTnLst>
                                  <p:par>
                                    <p:cTn id="30" presetID="53" presetClass="entr" presetSubtype="528"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animEffect transition="in" filter="fade">
                                          <p:cBhvr>
                                            <p:cTn id="34" dur="500"/>
                                            <p:tgtEl>
                                              <p:spTgt spid="29"/>
                                            </p:tgtEl>
                                          </p:cBhvr>
                                        </p:animEffect>
                                        <p:anim calcmode="lin" valueType="num">
                                          <p:cBhvr>
                                            <p:cTn id="35" dur="500" fill="hold"/>
                                            <p:tgtEl>
                                              <p:spTgt spid="29"/>
                                            </p:tgtEl>
                                            <p:attrNameLst>
                                              <p:attrName>ppt_x</p:attrName>
                                            </p:attrNameLst>
                                          </p:cBhvr>
                                          <p:tavLst>
                                            <p:tav tm="0">
                                              <p:val>
                                                <p:fltVal val="0.5"/>
                                              </p:val>
                                            </p:tav>
                                            <p:tav tm="100000">
                                              <p:val>
                                                <p:strVal val="#ppt_x"/>
                                              </p:val>
                                            </p:tav>
                                          </p:tavLst>
                                        </p:anim>
                                        <p:anim calcmode="lin" valueType="num">
                                          <p:cBhvr>
                                            <p:cTn id="36" dur="500" fill="hold"/>
                                            <p:tgtEl>
                                              <p:spTgt spid="29"/>
                                            </p:tgtEl>
                                            <p:attrNameLst>
                                              <p:attrName>ppt_y</p:attrName>
                                            </p:attrNameLst>
                                          </p:cBhvr>
                                          <p:tavLst>
                                            <p:tav tm="0">
                                              <p:val>
                                                <p:fltVal val="0.5"/>
                                              </p:val>
                                            </p:tav>
                                            <p:tav tm="100000">
                                              <p:val>
                                                <p:strVal val="#ppt_y"/>
                                              </p:val>
                                            </p:tav>
                                          </p:tavLst>
                                        </p:anim>
                                      </p:childTnLst>
                                    </p:cTn>
                                  </p:par>
                                  <p:par>
                                    <p:cTn id="37" presetID="12" presetClass="entr" presetSubtype="2" fill="hold" grpId="0" nodeType="withEffect">
                                      <p:stCondLst>
                                        <p:cond delay="20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300"/>
                                            <p:tgtEl>
                                              <p:spTgt spid="19"/>
                                            </p:tgtEl>
                                            <p:attrNameLst>
                                              <p:attrName>ppt_x</p:attrName>
                                            </p:attrNameLst>
                                          </p:cBhvr>
                                          <p:tavLst>
                                            <p:tav tm="0">
                                              <p:val>
                                                <p:strVal val="#ppt_x+#ppt_w*1.125000"/>
                                              </p:val>
                                            </p:tav>
                                            <p:tav tm="100000">
                                              <p:val>
                                                <p:strVal val="#ppt_x"/>
                                              </p:val>
                                            </p:tav>
                                          </p:tavLst>
                                        </p:anim>
                                        <p:animEffect transition="in" filter="wipe(left)">
                                          <p:cBhvr>
                                            <p:cTn id="40" dur="300"/>
                                            <p:tgtEl>
                                              <p:spTgt spid="19"/>
                                            </p:tgtEl>
                                          </p:cBhvr>
                                        </p:animEffect>
                                      </p:childTnLst>
                                    </p:cTn>
                                  </p:par>
                                  <p:par>
                                    <p:cTn id="41" presetID="12" presetClass="entr" presetSubtype="2" fill="hold" grpId="0" nodeType="withEffect">
                                      <p:stCondLst>
                                        <p:cond delay="20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300"/>
                                            <p:tgtEl>
                                              <p:spTgt spid="24"/>
                                            </p:tgtEl>
                                            <p:attrNameLst>
                                              <p:attrName>ppt_x</p:attrName>
                                            </p:attrNameLst>
                                          </p:cBhvr>
                                          <p:tavLst>
                                            <p:tav tm="0">
                                              <p:val>
                                                <p:strVal val="#ppt_x+#ppt_w*1.125000"/>
                                              </p:val>
                                            </p:tav>
                                            <p:tav tm="100000">
                                              <p:val>
                                                <p:strVal val="#ppt_x"/>
                                              </p:val>
                                            </p:tav>
                                          </p:tavLst>
                                        </p:anim>
                                        <p:animEffect transition="in" filter="wipe(left)">
                                          <p:cBhvr>
                                            <p:cTn id="44" dur="300"/>
                                            <p:tgtEl>
                                              <p:spTgt spid="24"/>
                                            </p:tgtEl>
                                          </p:cBhvr>
                                        </p:animEffect>
                                      </p:childTnLst>
                                    </p:cTn>
                                  </p:par>
                                </p:childTnLst>
                              </p:cTn>
                            </p:par>
                            <p:par>
                              <p:cTn id="45" fill="hold">
                                <p:stCondLst>
                                  <p:cond delay="1500"/>
                                </p:stCondLst>
                                <p:childTnLst>
                                  <p:par>
                                    <p:cTn id="46" presetID="2" presetClass="entr" presetSubtype="8" fill="hold" grpId="0" nodeType="afterEffect">
                                      <p:stCondLst>
                                        <p:cond delay="0"/>
                                      </p:stCondLst>
                                      <p:childTnLst>
                                        <p:set>
                                          <p:cBhvr>
                                            <p:cTn id="47" dur="1" fill="hold">
                                              <p:stCondLst>
                                                <p:cond delay="0"/>
                                              </p:stCondLst>
                                            </p:cTn>
                                            <p:tgtEl>
                                              <p:spTgt spid="6"/>
                                            </p:tgtEl>
                                            <p:attrNameLst>
                                              <p:attrName>style.visibility</p:attrName>
                                            </p:attrNameLst>
                                          </p:cBhvr>
                                          <p:to>
                                            <p:strVal val="visible"/>
                                          </p:to>
                                        </p:set>
                                        <p:anim calcmode="lin" valueType="num">
                                          <p:cBhvr additive="base">
                                            <p:cTn id="48" dur="500" fill="hold"/>
                                            <p:tgtEl>
                                              <p:spTgt spid="6"/>
                                            </p:tgtEl>
                                            <p:attrNameLst>
                                              <p:attrName>ppt_x</p:attrName>
                                            </p:attrNameLst>
                                          </p:cBhvr>
                                          <p:tavLst>
                                            <p:tav tm="0">
                                              <p:val>
                                                <p:strVal val="0-#ppt_w/2"/>
                                              </p:val>
                                            </p:tav>
                                            <p:tav tm="100000">
                                              <p:val>
                                                <p:strVal val="#ppt_x"/>
                                              </p:val>
                                            </p:tav>
                                          </p:tavLst>
                                        </p:anim>
                                        <p:anim calcmode="lin" valueType="num">
                                          <p:cBhvr additive="base">
                                            <p:cTn id="49" dur="500" fill="hold"/>
                                            <p:tgtEl>
                                              <p:spTgt spid="6"/>
                                            </p:tgtEl>
                                            <p:attrNameLst>
                                              <p:attrName>ppt_y</p:attrName>
                                            </p:attrNameLst>
                                          </p:cBhvr>
                                          <p:tavLst>
                                            <p:tav tm="0">
                                              <p:val>
                                                <p:strVal val="#ppt_y"/>
                                              </p:val>
                                            </p:tav>
                                            <p:tav tm="100000">
                                              <p:val>
                                                <p:strVal val="#ppt_y"/>
                                              </p:val>
                                            </p:tav>
                                          </p:tavLst>
                                        </p:anim>
                                      </p:childTnLst>
                                    </p:cTn>
                                  </p:par>
                                  <p:par>
                                    <p:cTn id="50" presetID="53" presetClass="entr" presetSubtype="528"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500" fill="hold"/>
                                            <p:tgtEl>
                                              <p:spTgt spid="27"/>
                                            </p:tgtEl>
                                            <p:attrNameLst>
                                              <p:attrName>ppt_w</p:attrName>
                                            </p:attrNameLst>
                                          </p:cBhvr>
                                          <p:tavLst>
                                            <p:tav tm="0">
                                              <p:val>
                                                <p:fltVal val="0"/>
                                              </p:val>
                                            </p:tav>
                                            <p:tav tm="100000">
                                              <p:val>
                                                <p:strVal val="#ppt_w"/>
                                              </p:val>
                                            </p:tav>
                                          </p:tavLst>
                                        </p:anim>
                                        <p:anim calcmode="lin" valueType="num">
                                          <p:cBhvr>
                                            <p:cTn id="53" dur="500" fill="hold"/>
                                            <p:tgtEl>
                                              <p:spTgt spid="27"/>
                                            </p:tgtEl>
                                            <p:attrNameLst>
                                              <p:attrName>ppt_h</p:attrName>
                                            </p:attrNameLst>
                                          </p:cBhvr>
                                          <p:tavLst>
                                            <p:tav tm="0">
                                              <p:val>
                                                <p:fltVal val="0"/>
                                              </p:val>
                                            </p:tav>
                                            <p:tav tm="100000">
                                              <p:val>
                                                <p:strVal val="#ppt_h"/>
                                              </p:val>
                                            </p:tav>
                                          </p:tavLst>
                                        </p:anim>
                                        <p:animEffect transition="in" filter="fade">
                                          <p:cBhvr>
                                            <p:cTn id="54" dur="500"/>
                                            <p:tgtEl>
                                              <p:spTgt spid="27"/>
                                            </p:tgtEl>
                                          </p:cBhvr>
                                        </p:animEffect>
                                        <p:anim calcmode="lin" valueType="num">
                                          <p:cBhvr>
                                            <p:cTn id="55" dur="500" fill="hold"/>
                                            <p:tgtEl>
                                              <p:spTgt spid="27"/>
                                            </p:tgtEl>
                                            <p:attrNameLst>
                                              <p:attrName>ppt_x</p:attrName>
                                            </p:attrNameLst>
                                          </p:cBhvr>
                                          <p:tavLst>
                                            <p:tav tm="0">
                                              <p:val>
                                                <p:fltVal val="0.5"/>
                                              </p:val>
                                            </p:tav>
                                            <p:tav tm="100000">
                                              <p:val>
                                                <p:strVal val="#ppt_x"/>
                                              </p:val>
                                            </p:tav>
                                          </p:tavLst>
                                        </p:anim>
                                        <p:anim calcmode="lin" valueType="num">
                                          <p:cBhvr>
                                            <p:cTn id="56" dur="500" fill="hold"/>
                                            <p:tgtEl>
                                              <p:spTgt spid="27"/>
                                            </p:tgtEl>
                                            <p:attrNameLst>
                                              <p:attrName>ppt_y</p:attrName>
                                            </p:attrNameLst>
                                          </p:cBhvr>
                                          <p:tavLst>
                                            <p:tav tm="0">
                                              <p:val>
                                                <p:fltVal val="0.5"/>
                                              </p:val>
                                            </p:tav>
                                            <p:tav tm="100000">
                                              <p:val>
                                                <p:strVal val="#ppt_y"/>
                                              </p:val>
                                            </p:tav>
                                          </p:tavLst>
                                        </p:anim>
                                      </p:childTnLst>
                                    </p:cTn>
                                  </p:par>
                                  <p:par>
                                    <p:cTn id="57" presetID="12" presetClass="entr" presetSubtype="8" fill="hold" grpId="0" nodeType="withEffect">
                                      <p:stCondLst>
                                        <p:cond delay="200"/>
                                      </p:stCondLst>
                                      <p:childTnLst>
                                        <p:set>
                                          <p:cBhvr>
                                            <p:cTn id="58" dur="1" fill="hold">
                                              <p:stCondLst>
                                                <p:cond delay="0"/>
                                              </p:stCondLst>
                                            </p:cTn>
                                            <p:tgtEl>
                                              <p:spTgt spid="2"/>
                                            </p:tgtEl>
                                            <p:attrNameLst>
                                              <p:attrName>style.visibility</p:attrName>
                                            </p:attrNameLst>
                                          </p:cBhvr>
                                          <p:to>
                                            <p:strVal val="visible"/>
                                          </p:to>
                                        </p:set>
                                        <p:anim calcmode="lin" valueType="num">
                                          <p:cBhvr additive="base">
                                            <p:cTn id="59" dur="300"/>
                                            <p:tgtEl>
                                              <p:spTgt spid="2"/>
                                            </p:tgtEl>
                                            <p:attrNameLst>
                                              <p:attrName>ppt_x</p:attrName>
                                            </p:attrNameLst>
                                          </p:cBhvr>
                                          <p:tavLst>
                                            <p:tav tm="0">
                                              <p:val>
                                                <p:strVal val="#ppt_x-#ppt_w*1.125000"/>
                                              </p:val>
                                            </p:tav>
                                            <p:tav tm="100000">
                                              <p:val>
                                                <p:strVal val="#ppt_x"/>
                                              </p:val>
                                            </p:tav>
                                          </p:tavLst>
                                        </p:anim>
                                        <p:animEffect transition="in" filter="wipe(right)">
                                          <p:cBhvr>
                                            <p:cTn id="60" dur="300"/>
                                            <p:tgtEl>
                                              <p:spTgt spid="2"/>
                                            </p:tgtEl>
                                          </p:cBhvr>
                                        </p:animEffect>
                                      </p:childTnLst>
                                    </p:cTn>
                                  </p:par>
                                  <p:par>
                                    <p:cTn id="61" presetID="12" presetClass="entr" presetSubtype="8" fill="hold" grpId="0" nodeType="withEffect">
                                      <p:stCondLst>
                                        <p:cond delay="20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300"/>
                                            <p:tgtEl>
                                              <p:spTgt spid="15"/>
                                            </p:tgtEl>
                                            <p:attrNameLst>
                                              <p:attrName>ppt_x</p:attrName>
                                            </p:attrNameLst>
                                          </p:cBhvr>
                                          <p:tavLst>
                                            <p:tav tm="0">
                                              <p:val>
                                                <p:strVal val="#ppt_x-#ppt_w*1.125000"/>
                                              </p:val>
                                            </p:tav>
                                            <p:tav tm="100000">
                                              <p:val>
                                                <p:strVal val="#ppt_x"/>
                                              </p:val>
                                            </p:tav>
                                          </p:tavLst>
                                        </p:anim>
                                        <p:animEffect transition="in" filter="wipe(right)">
                                          <p:cBhvr>
                                            <p:cTn id="64" dur="300"/>
                                            <p:tgtEl>
                                              <p:spTgt spid="15"/>
                                            </p:tgtEl>
                                          </p:cBhvr>
                                        </p:animEffect>
                                      </p:childTnLst>
                                    </p:cTn>
                                  </p:par>
                                </p:childTnLst>
                              </p:cTn>
                            </p:par>
                            <p:par>
                              <p:cTn id="65" fill="hold">
                                <p:stCondLst>
                                  <p:cond delay="2000"/>
                                </p:stCondLst>
                                <p:childTnLst>
                                  <p:par>
                                    <p:cTn id="66" presetID="2" presetClass="entr" presetSubtype="2" fill="hold" nodeType="afterEffect">
                                      <p:stCondLst>
                                        <p:cond delay="0"/>
                                      </p:stCondLst>
                                      <p:childTnLst>
                                        <p:set>
                                          <p:cBhvr>
                                            <p:cTn id="67" dur="1" fill="hold">
                                              <p:stCondLst>
                                                <p:cond delay="0"/>
                                              </p:stCondLst>
                                            </p:cTn>
                                            <p:tgtEl>
                                              <p:spTgt spid="7"/>
                                            </p:tgtEl>
                                            <p:attrNameLst>
                                              <p:attrName>style.visibility</p:attrName>
                                            </p:attrNameLst>
                                          </p:cBhvr>
                                          <p:to>
                                            <p:strVal val="visible"/>
                                          </p:to>
                                        </p:set>
                                        <p:anim calcmode="lin" valueType="num">
                                          <p:cBhvr additive="base">
                                            <p:cTn id="68" dur="500" fill="hold"/>
                                            <p:tgtEl>
                                              <p:spTgt spid="7"/>
                                            </p:tgtEl>
                                            <p:attrNameLst>
                                              <p:attrName>ppt_x</p:attrName>
                                            </p:attrNameLst>
                                          </p:cBhvr>
                                          <p:tavLst>
                                            <p:tav tm="0">
                                              <p:val>
                                                <p:strVal val="1+#ppt_w/2"/>
                                              </p:val>
                                            </p:tav>
                                            <p:tav tm="100000">
                                              <p:val>
                                                <p:strVal val="#ppt_x"/>
                                              </p:val>
                                            </p:tav>
                                          </p:tavLst>
                                        </p:anim>
                                        <p:anim calcmode="lin" valueType="num">
                                          <p:cBhvr additive="base">
                                            <p:cTn id="69" dur="500" fill="hold"/>
                                            <p:tgtEl>
                                              <p:spTgt spid="7"/>
                                            </p:tgtEl>
                                            <p:attrNameLst>
                                              <p:attrName>ppt_y</p:attrName>
                                            </p:attrNameLst>
                                          </p:cBhvr>
                                          <p:tavLst>
                                            <p:tav tm="0">
                                              <p:val>
                                                <p:strVal val="#ppt_y"/>
                                              </p:val>
                                            </p:tav>
                                            <p:tav tm="100000">
                                              <p:val>
                                                <p:strVal val="#ppt_y"/>
                                              </p:val>
                                            </p:tav>
                                          </p:tavLst>
                                        </p:anim>
                                      </p:childTnLst>
                                    </p:cTn>
                                  </p:par>
                                  <p:par>
                                    <p:cTn id="70" presetID="53" presetClass="entr" presetSubtype="528"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anim calcmode="lin" valueType="num">
                                          <p:cBhvr>
                                            <p:cTn id="75" dur="500" fill="hold"/>
                                            <p:tgtEl>
                                              <p:spTgt spid="30"/>
                                            </p:tgtEl>
                                            <p:attrNameLst>
                                              <p:attrName>ppt_x</p:attrName>
                                            </p:attrNameLst>
                                          </p:cBhvr>
                                          <p:tavLst>
                                            <p:tav tm="0">
                                              <p:val>
                                                <p:fltVal val="0.5"/>
                                              </p:val>
                                            </p:tav>
                                            <p:tav tm="100000">
                                              <p:val>
                                                <p:strVal val="#ppt_x"/>
                                              </p:val>
                                            </p:tav>
                                          </p:tavLst>
                                        </p:anim>
                                        <p:anim calcmode="lin" valueType="num">
                                          <p:cBhvr>
                                            <p:cTn id="76" dur="500" fill="hold"/>
                                            <p:tgtEl>
                                              <p:spTgt spid="30"/>
                                            </p:tgtEl>
                                            <p:attrNameLst>
                                              <p:attrName>ppt_y</p:attrName>
                                            </p:attrNameLst>
                                          </p:cBhvr>
                                          <p:tavLst>
                                            <p:tav tm="0">
                                              <p:val>
                                                <p:fltVal val="0.5"/>
                                              </p:val>
                                            </p:tav>
                                            <p:tav tm="100000">
                                              <p:val>
                                                <p:strVal val="#ppt_y"/>
                                              </p:val>
                                            </p:tav>
                                          </p:tavLst>
                                        </p:anim>
                                      </p:childTnLst>
                                    </p:cTn>
                                  </p:par>
                                  <p:par>
                                    <p:cTn id="77" presetID="12" presetClass="entr" presetSubtype="2" fill="hold" grpId="0" nodeType="withEffect">
                                      <p:stCondLst>
                                        <p:cond delay="200"/>
                                      </p:stCondLst>
                                      <p:childTnLst>
                                        <p:set>
                                          <p:cBhvr>
                                            <p:cTn id="78" dur="1" fill="hold">
                                              <p:stCondLst>
                                                <p:cond delay="0"/>
                                              </p:stCondLst>
                                            </p:cTn>
                                            <p:tgtEl>
                                              <p:spTgt spid="4"/>
                                            </p:tgtEl>
                                            <p:attrNameLst>
                                              <p:attrName>style.visibility</p:attrName>
                                            </p:attrNameLst>
                                          </p:cBhvr>
                                          <p:to>
                                            <p:strVal val="visible"/>
                                          </p:to>
                                        </p:set>
                                        <p:anim calcmode="lin" valueType="num">
                                          <p:cBhvr additive="base">
                                            <p:cTn id="79" dur="300"/>
                                            <p:tgtEl>
                                              <p:spTgt spid="4"/>
                                            </p:tgtEl>
                                            <p:attrNameLst>
                                              <p:attrName>ppt_x</p:attrName>
                                            </p:attrNameLst>
                                          </p:cBhvr>
                                          <p:tavLst>
                                            <p:tav tm="0">
                                              <p:val>
                                                <p:strVal val="#ppt_x+#ppt_w*1.125000"/>
                                              </p:val>
                                            </p:tav>
                                            <p:tav tm="100000">
                                              <p:val>
                                                <p:strVal val="#ppt_x"/>
                                              </p:val>
                                            </p:tav>
                                          </p:tavLst>
                                        </p:anim>
                                        <p:animEffect transition="in" filter="wipe(left)">
                                          <p:cBhvr>
                                            <p:cTn id="80" dur="300"/>
                                            <p:tgtEl>
                                              <p:spTgt spid="4"/>
                                            </p:tgtEl>
                                          </p:cBhvr>
                                        </p:animEffect>
                                      </p:childTnLst>
                                    </p:cTn>
                                  </p:par>
                                  <p:par>
                                    <p:cTn id="81" presetID="12" presetClass="entr" presetSubtype="2" fill="hold" grpId="0" nodeType="withEffect">
                                      <p:stCondLst>
                                        <p:cond delay="200"/>
                                      </p:stCondLst>
                                      <p:childTnLst>
                                        <p:set>
                                          <p:cBhvr>
                                            <p:cTn id="82" dur="1" fill="hold">
                                              <p:stCondLst>
                                                <p:cond delay="0"/>
                                              </p:stCondLst>
                                            </p:cTn>
                                            <p:tgtEl>
                                              <p:spTgt spid="17"/>
                                            </p:tgtEl>
                                            <p:attrNameLst>
                                              <p:attrName>style.visibility</p:attrName>
                                            </p:attrNameLst>
                                          </p:cBhvr>
                                          <p:to>
                                            <p:strVal val="visible"/>
                                          </p:to>
                                        </p:set>
                                        <p:anim calcmode="lin" valueType="num">
                                          <p:cBhvr additive="base">
                                            <p:cTn id="83" dur="300"/>
                                            <p:tgtEl>
                                              <p:spTgt spid="17"/>
                                            </p:tgtEl>
                                            <p:attrNameLst>
                                              <p:attrName>ppt_x</p:attrName>
                                            </p:attrNameLst>
                                          </p:cBhvr>
                                          <p:tavLst>
                                            <p:tav tm="0">
                                              <p:val>
                                                <p:strVal val="#ppt_x+#ppt_w*1.125000"/>
                                              </p:val>
                                            </p:tav>
                                            <p:tav tm="100000">
                                              <p:val>
                                                <p:strVal val="#ppt_x"/>
                                              </p:val>
                                            </p:tav>
                                          </p:tavLst>
                                        </p:anim>
                                        <p:animEffect transition="in" filter="wipe(left)">
                                          <p:cBhvr>
                                            <p:cTn id="84" dur="300"/>
                                            <p:tgtEl>
                                              <p:spTgt spid="17"/>
                                            </p:tgtEl>
                                          </p:cBhvr>
                                        </p:animEffect>
                                      </p:childTnLst>
                                    </p:cTn>
                                  </p:par>
                                </p:childTnLst>
                              </p:cTn>
                            </p:par>
                            <p:par>
                              <p:cTn id="85" fill="hold">
                                <p:stCondLst>
                                  <p:cond delay="2500"/>
                                </p:stCondLst>
                                <p:childTnLst>
                                  <p:par>
                                    <p:cTn id="86" presetID="2" presetClass="entr" presetSubtype="8" fill="hold" nodeType="afterEffect">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cBhvr additive="base">
                                            <p:cTn id="88" dur="500" fill="hold"/>
                                            <p:tgtEl>
                                              <p:spTgt spid="11"/>
                                            </p:tgtEl>
                                            <p:attrNameLst>
                                              <p:attrName>ppt_x</p:attrName>
                                            </p:attrNameLst>
                                          </p:cBhvr>
                                          <p:tavLst>
                                            <p:tav tm="0">
                                              <p:val>
                                                <p:strVal val="0-#ppt_w/2"/>
                                              </p:val>
                                            </p:tav>
                                            <p:tav tm="100000">
                                              <p:val>
                                                <p:strVal val="#ppt_x"/>
                                              </p:val>
                                            </p:tav>
                                          </p:tavLst>
                                        </p:anim>
                                        <p:anim calcmode="lin" valueType="num">
                                          <p:cBhvr additive="base">
                                            <p:cTn id="89" dur="500" fill="hold"/>
                                            <p:tgtEl>
                                              <p:spTgt spid="11"/>
                                            </p:tgtEl>
                                            <p:attrNameLst>
                                              <p:attrName>ppt_y</p:attrName>
                                            </p:attrNameLst>
                                          </p:cBhvr>
                                          <p:tavLst>
                                            <p:tav tm="0">
                                              <p:val>
                                                <p:strVal val="#ppt_y"/>
                                              </p:val>
                                            </p:tav>
                                            <p:tav tm="100000">
                                              <p:val>
                                                <p:strVal val="#ppt_y"/>
                                              </p:val>
                                            </p:tav>
                                          </p:tavLst>
                                        </p:anim>
                                      </p:childTnLst>
                                    </p:cTn>
                                  </p:par>
                                  <p:par>
                                    <p:cTn id="90" presetID="53" presetClass="entr" presetSubtype="528" fill="hold" grpId="0" nodeType="withEffect">
                                      <p:stCondLst>
                                        <p:cond delay="0"/>
                                      </p:stCondLst>
                                      <p:childTnLst>
                                        <p:set>
                                          <p:cBhvr>
                                            <p:cTn id="91" dur="1" fill="hold">
                                              <p:stCondLst>
                                                <p:cond delay="0"/>
                                              </p:stCondLst>
                                            </p:cTn>
                                            <p:tgtEl>
                                              <p:spTgt spid="28"/>
                                            </p:tgtEl>
                                            <p:attrNameLst>
                                              <p:attrName>style.visibility</p:attrName>
                                            </p:attrNameLst>
                                          </p:cBhvr>
                                          <p:to>
                                            <p:strVal val="visible"/>
                                          </p:to>
                                        </p:set>
                                        <p:anim calcmode="lin" valueType="num">
                                          <p:cBhvr>
                                            <p:cTn id="92" dur="500" fill="hold"/>
                                            <p:tgtEl>
                                              <p:spTgt spid="28"/>
                                            </p:tgtEl>
                                            <p:attrNameLst>
                                              <p:attrName>ppt_w</p:attrName>
                                            </p:attrNameLst>
                                          </p:cBhvr>
                                          <p:tavLst>
                                            <p:tav tm="0">
                                              <p:val>
                                                <p:fltVal val="0"/>
                                              </p:val>
                                            </p:tav>
                                            <p:tav tm="100000">
                                              <p:val>
                                                <p:strVal val="#ppt_w"/>
                                              </p:val>
                                            </p:tav>
                                          </p:tavLst>
                                        </p:anim>
                                        <p:anim calcmode="lin" valueType="num">
                                          <p:cBhvr>
                                            <p:cTn id="93" dur="500" fill="hold"/>
                                            <p:tgtEl>
                                              <p:spTgt spid="28"/>
                                            </p:tgtEl>
                                            <p:attrNameLst>
                                              <p:attrName>ppt_h</p:attrName>
                                            </p:attrNameLst>
                                          </p:cBhvr>
                                          <p:tavLst>
                                            <p:tav tm="0">
                                              <p:val>
                                                <p:fltVal val="0"/>
                                              </p:val>
                                            </p:tav>
                                            <p:tav tm="100000">
                                              <p:val>
                                                <p:strVal val="#ppt_h"/>
                                              </p:val>
                                            </p:tav>
                                          </p:tavLst>
                                        </p:anim>
                                        <p:animEffect transition="in" filter="fade">
                                          <p:cBhvr>
                                            <p:cTn id="94" dur="500"/>
                                            <p:tgtEl>
                                              <p:spTgt spid="28"/>
                                            </p:tgtEl>
                                          </p:cBhvr>
                                        </p:animEffect>
                                        <p:anim calcmode="lin" valueType="num">
                                          <p:cBhvr>
                                            <p:cTn id="95" dur="500" fill="hold"/>
                                            <p:tgtEl>
                                              <p:spTgt spid="28"/>
                                            </p:tgtEl>
                                            <p:attrNameLst>
                                              <p:attrName>ppt_x</p:attrName>
                                            </p:attrNameLst>
                                          </p:cBhvr>
                                          <p:tavLst>
                                            <p:tav tm="0">
                                              <p:val>
                                                <p:fltVal val="0.5"/>
                                              </p:val>
                                            </p:tav>
                                            <p:tav tm="100000">
                                              <p:val>
                                                <p:strVal val="#ppt_x"/>
                                              </p:val>
                                            </p:tav>
                                          </p:tavLst>
                                        </p:anim>
                                        <p:anim calcmode="lin" valueType="num">
                                          <p:cBhvr>
                                            <p:cTn id="96" dur="500" fill="hold"/>
                                            <p:tgtEl>
                                              <p:spTgt spid="28"/>
                                            </p:tgtEl>
                                            <p:attrNameLst>
                                              <p:attrName>ppt_y</p:attrName>
                                            </p:attrNameLst>
                                          </p:cBhvr>
                                          <p:tavLst>
                                            <p:tav tm="0">
                                              <p:val>
                                                <p:fltVal val="0.5"/>
                                              </p:val>
                                            </p:tav>
                                            <p:tav tm="100000">
                                              <p:val>
                                                <p:strVal val="#ppt_y"/>
                                              </p:val>
                                            </p:tav>
                                          </p:tavLst>
                                        </p:anim>
                                      </p:childTnLst>
                                    </p:cTn>
                                  </p:par>
                                  <p:par>
                                    <p:cTn id="97" presetID="12" presetClass="entr" presetSubtype="8" fill="hold" grpId="0" nodeType="withEffect">
                                      <p:stCondLst>
                                        <p:cond delay="200"/>
                                      </p:stCondLst>
                                      <p:childTnLst>
                                        <p:set>
                                          <p:cBhvr>
                                            <p:cTn id="98" dur="1" fill="hold">
                                              <p:stCondLst>
                                                <p:cond delay="0"/>
                                              </p:stCondLst>
                                            </p:cTn>
                                            <p:tgtEl>
                                              <p:spTgt spid="3"/>
                                            </p:tgtEl>
                                            <p:attrNameLst>
                                              <p:attrName>style.visibility</p:attrName>
                                            </p:attrNameLst>
                                          </p:cBhvr>
                                          <p:to>
                                            <p:strVal val="visible"/>
                                          </p:to>
                                        </p:set>
                                        <p:anim calcmode="lin" valueType="num">
                                          <p:cBhvr additive="base">
                                            <p:cTn id="99" dur="300"/>
                                            <p:tgtEl>
                                              <p:spTgt spid="3"/>
                                            </p:tgtEl>
                                            <p:attrNameLst>
                                              <p:attrName>ppt_x</p:attrName>
                                            </p:attrNameLst>
                                          </p:cBhvr>
                                          <p:tavLst>
                                            <p:tav tm="0">
                                              <p:val>
                                                <p:strVal val="#ppt_x-#ppt_w*1.125000"/>
                                              </p:val>
                                            </p:tav>
                                            <p:tav tm="100000">
                                              <p:val>
                                                <p:strVal val="#ppt_x"/>
                                              </p:val>
                                            </p:tav>
                                          </p:tavLst>
                                        </p:anim>
                                        <p:animEffect transition="in" filter="wipe(right)">
                                          <p:cBhvr>
                                            <p:cTn id="100" dur="300"/>
                                            <p:tgtEl>
                                              <p:spTgt spid="3"/>
                                            </p:tgtEl>
                                          </p:cBhvr>
                                        </p:animEffect>
                                      </p:childTnLst>
                                    </p:cTn>
                                  </p:par>
                                  <p:par>
                                    <p:cTn id="101" presetID="12" presetClass="entr" presetSubtype="8" fill="hold" grpId="0" nodeType="withEffect">
                                      <p:stCondLst>
                                        <p:cond delay="200"/>
                                      </p:stCondLst>
                                      <p:childTnLst>
                                        <p:set>
                                          <p:cBhvr>
                                            <p:cTn id="102" dur="1" fill="hold">
                                              <p:stCondLst>
                                                <p:cond delay="0"/>
                                              </p:stCondLst>
                                            </p:cTn>
                                            <p:tgtEl>
                                              <p:spTgt spid="16"/>
                                            </p:tgtEl>
                                            <p:attrNameLst>
                                              <p:attrName>style.visibility</p:attrName>
                                            </p:attrNameLst>
                                          </p:cBhvr>
                                          <p:to>
                                            <p:strVal val="visible"/>
                                          </p:to>
                                        </p:set>
                                        <p:anim calcmode="lin" valueType="num">
                                          <p:cBhvr additive="base">
                                            <p:cTn id="103" dur="300"/>
                                            <p:tgtEl>
                                              <p:spTgt spid="16"/>
                                            </p:tgtEl>
                                            <p:attrNameLst>
                                              <p:attrName>ppt_x</p:attrName>
                                            </p:attrNameLst>
                                          </p:cBhvr>
                                          <p:tavLst>
                                            <p:tav tm="0">
                                              <p:val>
                                                <p:strVal val="#ppt_x-#ppt_w*1.125000"/>
                                              </p:val>
                                            </p:tav>
                                            <p:tav tm="100000">
                                              <p:val>
                                                <p:strVal val="#ppt_x"/>
                                              </p:val>
                                            </p:tav>
                                          </p:tavLst>
                                        </p:anim>
                                        <p:animEffect transition="in" filter="wipe(right)">
                                          <p:cBhvr>
                                            <p:cTn id="104" dur="300"/>
                                            <p:tgtEl>
                                              <p:spTgt spid="16"/>
                                            </p:tgtEl>
                                          </p:cBhvr>
                                        </p:animEffect>
                                      </p:childTnLst>
                                    </p:cTn>
                                  </p:par>
                                </p:childTnLst>
                              </p:cTn>
                            </p:par>
                            <p:par>
                              <p:cTn id="105" fill="hold">
                                <p:stCondLst>
                                  <p:cond delay="3000"/>
                                </p:stCondLst>
                                <p:childTnLst>
                                  <p:par>
                                    <p:cTn id="106" presetID="2" presetClass="entr" presetSubtype="2" fill="hold" grpId="0" nodeType="afterEffect">
                                      <p:stCondLst>
                                        <p:cond delay="0"/>
                                      </p:stCondLst>
                                      <p:childTnLst>
                                        <p:set>
                                          <p:cBhvr>
                                            <p:cTn id="107" dur="1" fill="hold">
                                              <p:stCondLst>
                                                <p:cond delay="0"/>
                                              </p:stCondLst>
                                            </p:cTn>
                                            <p:tgtEl>
                                              <p:spTgt spid="10"/>
                                            </p:tgtEl>
                                            <p:attrNameLst>
                                              <p:attrName>style.visibility</p:attrName>
                                            </p:attrNameLst>
                                          </p:cBhvr>
                                          <p:to>
                                            <p:strVal val="visible"/>
                                          </p:to>
                                        </p:set>
                                        <p:anim calcmode="lin" valueType="num">
                                          <p:cBhvr additive="base">
                                            <p:cTn id="108" dur="500" fill="hold"/>
                                            <p:tgtEl>
                                              <p:spTgt spid="10"/>
                                            </p:tgtEl>
                                            <p:attrNameLst>
                                              <p:attrName>ppt_x</p:attrName>
                                            </p:attrNameLst>
                                          </p:cBhvr>
                                          <p:tavLst>
                                            <p:tav tm="0">
                                              <p:val>
                                                <p:strVal val="1+#ppt_w/2"/>
                                              </p:val>
                                            </p:tav>
                                            <p:tav tm="100000">
                                              <p:val>
                                                <p:strVal val="#ppt_x"/>
                                              </p:val>
                                            </p:tav>
                                          </p:tavLst>
                                        </p:anim>
                                        <p:anim calcmode="lin" valueType="num">
                                          <p:cBhvr additive="base">
                                            <p:cTn id="109" dur="500" fill="hold"/>
                                            <p:tgtEl>
                                              <p:spTgt spid="10"/>
                                            </p:tgtEl>
                                            <p:attrNameLst>
                                              <p:attrName>ppt_y</p:attrName>
                                            </p:attrNameLst>
                                          </p:cBhvr>
                                          <p:tavLst>
                                            <p:tav tm="0">
                                              <p:val>
                                                <p:strVal val="#ppt_y"/>
                                              </p:val>
                                            </p:tav>
                                            <p:tav tm="100000">
                                              <p:val>
                                                <p:strVal val="#ppt_y"/>
                                              </p:val>
                                            </p:tav>
                                          </p:tavLst>
                                        </p:anim>
                                      </p:childTnLst>
                                    </p:cTn>
                                  </p:par>
                                  <p:par>
                                    <p:cTn id="110" presetID="53" presetClass="entr" presetSubtype="528" fill="hold" grpId="0" nodeType="withEffect">
                                      <p:stCondLst>
                                        <p:cond delay="0"/>
                                      </p:stCondLst>
                                      <p:childTnLst>
                                        <p:set>
                                          <p:cBhvr>
                                            <p:cTn id="111" dur="1" fill="hold">
                                              <p:stCondLst>
                                                <p:cond delay="0"/>
                                              </p:stCondLst>
                                            </p:cTn>
                                            <p:tgtEl>
                                              <p:spTgt spid="31"/>
                                            </p:tgtEl>
                                            <p:attrNameLst>
                                              <p:attrName>style.visibility</p:attrName>
                                            </p:attrNameLst>
                                          </p:cBhvr>
                                          <p:to>
                                            <p:strVal val="visible"/>
                                          </p:to>
                                        </p:set>
                                        <p:anim calcmode="lin" valueType="num">
                                          <p:cBhvr>
                                            <p:cTn id="112" dur="500" fill="hold"/>
                                            <p:tgtEl>
                                              <p:spTgt spid="31"/>
                                            </p:tgtEl>
                                            <p:attrNameLst>
                                              <p:attrName>ppt_w</p:attrName>
                                            </p:attrNameLst>
                                          </p:cBhvr>
                                          <p:tavLst>
                                            <p:tav tm="0">
                                              <p:val>
                                                <p:fltVal val="0"/>
                                              </p:val>
                                            </p:tav>
                                            <p:tav tm="100000">
                                              <p:val>
                                                <p:strVal val="#ppt_w"/>
                                              </p:val>
                                            </p:tav>
                                          </p:tavLst>
                                        </p:anim>
                                        <p:anim calcmode="lin" valueType="num">
                                          <p:cBhvr>
                                            <p:cTn id="113" dur="500" fill="hold"/>
                                            <p:tgtEl>
                                              <p:spTgt spid="31"/>
                                            </p:tgtEl>
                                            <p:attrNameLst>
                                              <p:attrName>ppt_h</p:attrName>
                                            </p:attrNameLst>
                                          </p:cBhvr>
                                          <p:tavLst>
                                            <p:tav tm="0">
                                              <p:val>
                                                <p:fltVal val="0"/>
                                              </p:val>
                                            </p:tav>
                                            <p:tav tm="100000">
                                              <p:val>
                                                <p:strVal val="#ppt_h"/>
                                              </p:val>
                                            </p:tav>
                                          </p:tavLst>
                                        </p:anim>
                                        <p:animEffect transition="in" filter="fade">
                                          <p:cBhvr>
                                            <p:cTn id="114" dur="500"/>
                                            <p:tgtEl>
                                              <p:spTgt spid="31"/>
                                            </p:tgtEl>
                                          </p:cBhvr>
                                        </p:animEffect>
                                        <p:anim calcmode="lin" valueType="num">
                                          <p:cBhvr>
                                            <p:cTn id="115" dur="500" fill="hold"/>
                                            <p:tgtEl>
                                              <p:spTgt spid="31"/>
                                            </p:tgtEl>
                                            <p:attrNameLst>
                                              <p:attrName>ppt_x</p:attrName>
                                            </p:attrNameLst>
                                          </p:cBhvr>
                                          <p:tavLst>
                                            <p:tav tm="0">
                                              <p:val>
                                                <p:fltVal val="0.5"/>
                                              </p:val>
                                            </p:tav>
                                            <p:tav tm="100000">
                                              <p:val>
                                                <p:strVal val="#ppt_x"/>
                                              </p:val>
                                            </p:tav>
                                          </p:tavLst>
                                        </p:anim>
                                        <p:anim calcmode="lin" valueType="num">
                                          <p:cBhvr>
                                            <p:cTn id="116" dur="500" fill="hold"/>
                                            <p:tgtEl>
                                              <p:spTgt spid="31"/>
                                            </p:tgtEl>
                                            <p:attrNameLst>
                                              <p:attrName>ppt_y</p:attrName>
                                            </p:attrNameLst>
                                          </p:cBhvr>
                                          <p:tavLst>
                                            <p:tav tm="0">
                                              <p:val>
                                                <p:fltVal val="0.5"/>
                                              </p:val>
                                            </p:tav>
                                            <p:tav tm="100000">
                                              <p:val>
                                                <p:strVal val="#ppt_y"/>
                                              </p:val>
                                            </p:tav>
                                          </p:tavLst>
                                        </p:anim>
                                      </p:childTnLst>
                                    </p:cTn>
                                  </p:par>
                                  <p:par>
                                    <p:cTn id="117" presetID="12" presetClass="entr" presetSubtype="2" fill="hold" grpId="0" nodeType="withEffect">
                                      <p:stCondLst>
                                        <p:cond delay="0"/>
                                      </p:stCondLst>
                                      <p:childTnLst>
                                        <p:set>
                                          <p:cBhvr>
                                            <p:cTn id="118" dur="1" fill="hold">
                                              <p:stCondLst>
                                                <p:cond delay="0"/>
                                              </p:stCondLst>
                                            </p:cTn>
                                            <p:tgtEl>
                                              <p:spTgt spid="5"/>
                                            </p:tgtEl>
                                            <p:attrNameLst>
                                              <p:attrName>style.visibility</p:attrName>
                                            </p:attrNameLst>
                                          </p:cBhvr>
                                          <p:to>
                                            <p:strVal val="visible"/>
                                          </p:to>
                                        </p:set>
                                        <p:anim calcmode="lin" valueType="num">
                                          <p:cBhvr additive="base">
                                            <p:cTn id="119" dur="300"/>
                                            <p:tgtEl>
                                              <p:spTgt spid="5"/>
                                            </p:tgtEl>
                                            <p:attrNameLst>
                                              <p:attrName>ppt_x</p:attrName>
                                            </p:attrNameLst>
                                          </p:cBhvr>
                                          <p:tavLst>
                                            <p:tav tm="0">
                                              <p:val>
                                                <p:strVal val="#ppt_x+#ppt_w*1.125000"/>
                                              </p:val>
                                            </p:tav>
                                            <p:tav tm="100000">
                                              <p:val>
                                                <p:strVal val="#ppt_x"/>
                                              </p:val>
                                            </p:tav>
                                          </p:tavLst>
                                        </p:anim>
                                        <p:animEffect transition="in" filter="wipe(left)">
                                          <p:cBhvr>
                                            <p:cTn id="120" dur="300"/>
                                            <p:tgtEl>
                                              <p:spTgt spid="5"/>
                                            </p:tgtEl>
                                          </p:cBhvr>
                                        </p:animEffect>
                                      </p:childTnLst>
                                    </p:cTn>
                                  </p:par>
                                  <p:par>
                                    <p:cTn id="121" presetID="12" presetClass="entr" presetSubtype="2" fill="hold" grpId="0" nodeType="withEffect">
                                      <p:stCondLst>
                                        <p:cond delay="0"/>
                                      </p:stCondLst>
                                      <p:childTnLst>
                                        <p:set>
                                          <p:cBhvr>
                                            <p:cTn id="122" dur="1" fill="hold">
                                              <p:stCondLst>
                                                <p:cond delay="0"/>
                                              </p:stCondLst>
                                            </p:cTn>
                                            <p:tgtEl>
                                              <p:spTgt spid="14"/>
                                            </p:tgtEl>
                                            <p:attrNameLst>
                                              <p:attrName>style.visibility</p:attrName>
                                            </p:attrNameLst>
                                          </p:cBhvr>
                                          <p:to>
                                            <p:strVal val="visible"/>
                                          </p:to>
                                        </p:set>
                                        <p:anim calcmode="lin" valueType="num">
                                          <p:cBhvr additive="base">
                                            <p:cTn id="123" dur="300"/>
                                            <p:tgtEl>
                                              <p:spTgt spid="14"/>
                                            </p:tgtEl>
                                            <p:attrNameLst>
                                              <p:attrName>ppt_x</p:attrName>
                                            </p:attrNameLst>
                                          </p:cBhvr>
                                          <p:tavLst>
                                            <p:tav tm="0">
                                              <p:val>
                                                <p:strVal val="#ppt_x+#ppt_w*1.125000"/>
                                              </p:val>
                                            </p:tav>
                                            <p:tav tm="100000">
                                              <p:val>
                                                <p:strVal val="#ppt_x"/>
                                              </p:val>
                                            </p:tav>
                                          </p:tavLst>
                                        </p:anim>
                                        <p:animEffect transition="in" filter="wipe(left)">
                                          <p:cBhvr>
                                            <p:cTn id="124" dur="3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nimBg="1"/>
          <p:bldP spid="10" grpId="0" animBg="1"/>
          <p:bldP spid="14" grpId="0"/>
          <p:bldP spid="15" grpId="0"/>
          <p:bldP spid="16" grpId="0"/>
          <p:bldP spid="17" grpId="0"/>
          <p:bldP spid="18" grpId="0"/>
          <p:bldP spid="19" grpId="0"/>
          <p:bldP spid="20" grpId="0" animBg="1"/>
          <p:bldP spid="24" grpId="0"/>
          <p:bldP spid="25" grpId="0"/>
          <p:bldP spid="26" grpId="0" animBg="1"/>
          <p:bldP spid="27" grpId="0" animBg="1"/>
          <p:bldP spid="28" grpId="0" animBg="1"/>
          <p:bldP spid="29" grpId="0" animBg="1"/>
          <p:bldP spid="30" grpId="0" animBg="1"/>
          <p:bldP spid="31"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596770" y="1839941"/>
            <a:ext cx="3027680" cy="583565"/>
          </a:xfrm>
          <a:prstGeom prst="rect">
            <a:avLst/>
          </a:prstGeom>
          <a:noFill/>
        </p:spPr>
        <p:txBody>
          <a:bodyPr wrap="none" rtlCol="0">
            <a:spAutoFit/>
          </a:bodyPr>
          <a:lstStyle/>
          <a:p>
            <a:pPr algn="ctr"/>
            <a:r>
              <a:rPr lang="zh-CN" altLang="en-US" sz="3200" dirty="0">
                <a:solidFill>
                  <a:schemeClr val="accent2">
                    <a:lumMod val="75000"/>
                  </a:schemeClr>
                </a:solidFill>
                <a:latin typeface="思源黑体 CN Normal" panose="020B0400000000000000" charset="-122"/>
                <a:ea typeface="思源黑体 CN Normal" panose="020B0400000000000000" charset="-122"/>
              </a:rPr>
              <a:t>人脑中的多巴胺</a:t>
            </a:r>
            <a:endParaRPr lang="zh-CN" altLang="en-US" sz="3200" dirty="0">
              <a:solidFill>
                <a:schemeClr val="accent2">
                  <a:lumMod val="75000"/>
                </a:schemeClr>
              </a:solidFill>
              <a:latin typeface="思源黑体 CN Normal" panose="020B0400000000000000" charset="-122"/>
              <a:ea typeface="思源黑体 CN Normal" panose="020B0400000000000000" charset="-122"/>
            </a:endParaRPr>
          </a:p>
        </p:txBody>
      </p:sp>
      <p:pic>
        <p:nvPicPr>
          <p:cNvPr id="12" name="图片 11" descr="12"/>
          <p:cNvPicPr>
            <a:picLocks noChangeAspect="1"/>
          </p:cNvPicPr>
          <p:nvPr/>
        </p:nvPicPr>
        <p:blipFill>
          <a:blip r:embed="rId1"/>
          <a:stretch>
            <a:fillRect/>
          </a:stretch>
        </p:blipFill>
        <p:spPr>
          <a:xfrm>
            <a:off x="15875" y="3690620"/>
            <a:ext cx="2744470" cy="1454785"/>
          </a:xfrm>
          <a:prstGeom prst="rect">
            <a:avLst/>
          </a:prstGeom>
        </p:spPr>
      </p:pic>
      <p:grpSp>
        <p:nvGrpSpPr>
          <p:cNvPr id="41" name="组合 40"/>
          <p:cNvGrpSpPr/>
          <p:nvPr/>
        </p:nvGrpSpPr>
        <p:grpSpPr>
          <a:xfrm>
            <a:off x="1520825" y="1622425"/>
            <a:ext cx="2059940" cy="1616710"/>
            <a:chOff x="4272487" y="985295"/>
            <a:chExt cx="530249" cy="407976"/>
          </a:xfrm>
        </p:grpSpPr>
        <p:grpSp>
          <p:nvGrpSpPr>
            <p:cNvPr id="3" name="组合 2"/>
            <p:cNvGrpSpPr/>
            <p:nvPr/>
          </p:nvGrpSpPr>
          <p:grpSpPr>
            <a:xfrm>
              <a:off x="4272487" y="985295"/>
              <a:ext cx="530249" cy="407976"/>
              <a:chOff x="1822439" y="149340"/>
              <a:chExt cx="5053817" cy="3888432"/>
            </a:xfrm>
          </p:grpSpPr>
          <p:sp>
            <p:nvSpPr>
              <p:cNvPr id="4" name="任意多边形 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 name="任意多边形 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6"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03</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7" name="图片 6" descr="11"/>
          <p:cNvPicPr>
            <a:picLocks noChangeAspect="1"/>
          </p:cNvPicPr>
          <p:nvPr/>
        </p:nvPicPr>
        <p:blipFill>
          <a:blip r:embed="rId2"/>
          <a:srcRect l="71319" t="21332"/>
          <a:stretch>
            <a:fillRect/>
          </a:stretch>
        </p:blipFill>
        <p:spPr>
          <a:xfrm>
            <a:off x="5374640" y="2275840"/>
            <a:ext cx="3783965" cy="2852420"/>
          </a:xfrm>
          <a:prstGeom prst="rect">
            <a:avLst/>
          </a:prstGeom>
          <a:effectLst/>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p:tgtEl>
                                          <p:spTgt spid="20"/>
                                        </p:tgtEl>
                                        <p:attrNameLst>
                                          <p:attrName>ppt_x</p:attrName>
                                        </p:attrNameLst>
                                      </p:cBhvr>
                                      <p:tavLst>
                                        <p:tav tm="0">
                                          <p:val>
                                            <p:strVal val="#ppt_x-#ppt_w*1.125000"/>
                                          </p:val>
                                        </p:tav>
                                        <p:tav tm="100000">
                                          <p:val>
                                            <p:strVal val="#ppt_x"/>
                                          </p:val>
                                        </p:tav>
                                      </p:tavLst>
                                    </p:anim>
                                    <p:animEffect transition="in" filter="wipe(right)">
                                      <p:cBhvr>
                                        <p:cTn id="8" dur="500"/>
                                        <p:tgtEl>
                                          <p:spTgt spid="20"/>
                                        </p:tgtEl>
                                      </p:cBhvr>
                                    </p:animEffect>
                                  </p:childTnLst>
                                </p:cTn>
                              </p:par>
                            </p:childTnLst>
                          </p:cTn>
                        </p:par>
                        <p:par>
                          <p:cTn id="9" fill="hold">
                            <p:stCondLst>
                              <p:cond delay="500"/>
                            </p:stCondLst>
                            <p:childTnLst>
                              <p:par>
                                <p:cTn id="10" presetID="31" presetClass="entr" presetSubtype="0" fill="hold" nodeType="afterEffect">
                                  <p:stCondLst>
                                    <p:cond delay="0"/>
                                  </p:stCondLst>
                                  <p:childTnLst>
                                    <p:set>
                                      <p:cBhvr>
                                        <p:cTn id="11" dur="1" fill="hold">
                                          <p:stCondLst>
                                            <p:cond delay="0"/>
                                          </p:stCondLst>
                                        </p:cTn>
                                        <p:tgtEl>
                                          <p:spTgt spid="41"/>
                                        </p:tgtEl>
                                        <p:attrNameLst>
                                          <p:attrName>style.visibility</p:attrName>
                                        </p:attrNameLst>
                                      </p:cBhvr>
                                      <p:to>
                                        <p:strVal val="visible"/>
                                      </p:to>
                                    </p:set>
                                    <p:anim calcmode="lin" valueType="num">
                                      <p:cBhvr>
                                        <p:cTn id="12" dur="1000" fill="hold"/>
                                        <p:tgtEl>
                                          <p:spTgt spid="41"/>
                                        </p:tgtEl>
                                        <p:attrNameLst>
                                          <p:attrName>ppt_w</p:attrName>
                                        </p:attrNameLst>
                                      </p:cBhvr>
                                      <p:tavLst>
                                        <p:tav tm="0">
                                          <p:val>
                                            <p:fltVal val="0"/>
                                          </p:val>
                                        </p:tav>
                                        <p:tav tm="100000">
                                          <p:val>
                                            <p:strVal val="#ppt_w"/>
                                          </p:val>
                                        </p:tav>
                                      </p:tavLst>
                                    </p:anim>
                                    <p:anim calcmode="lin" valueType="num">
                                      <p:cBhvr>
                                        <p:cTn id="13" dur="1000" fill="hold"/>
                                        <p:tgtEl>
                                          <p:spTgt spid="41"/>
                                        </p:tgtEl>
                                        <p:attrNameLst>
                                          <p:attrName>ppt_h</p:attrName>
                                        </p:attrNameLst>
                                      </p:cBhvr>
                                      <p:tavLst>
                                        <p:tav tm="0">
                                          <p:val>
                                            <p:fltVal val="0"/>
                                          </p:val>
                                        </p:tav>
                                        <p:tav tm="100000">
                                          <p:val>
                                            <p:strVal val="#ppt_h"/>
                                          </p:val>
                                        </p:tav>
                                      </p:tavLst>
                                    </p:anim>
                                    <p:anim calcmode="lin" valueType="num">
                                      <p:cBhvr>
                                        <p:cTn id="14" dur="1000" fill="hold"/>
                                        <p:tgtEl>
                                          <p:spTgt spid="41"/>
                                        </p:tgtEl>
                                        <p:attrNameLst>
                                          <p:attrName>style.rotation</p:attrName>
                                        </p:attrNameLst>
                                      </p:cBhvr>
                                      <p:tavLst>
                                        <p:tav tm="0">
                                          <p:val>
                                            <p:fltVal val="90"/>
                                          </p:val>
                                        </p:tav>
                                        <p:tav tm="100000">
                                          <p:val>
                                            <p:fltVal val="0"/>
                                          </p:val>
                                        </p:tav>
                                      </p:tavLst>
                                    </p:anim>
                                    <p:animEffect transition="in" filter="fade">
                                      <p:cBhvr>
                                        <p:cTn id="15"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591310" y="1253490"/>
            <a:ext cx="5635625" cy="2173605"/>
          </a:xfrm>
          <a:prstGeom prst="rect">
            <a:avLst/>
          </a:prstGeom>
          <a:noFill/>
        </p:spPr>
        <p:txBody>
          <a:bodyPr wrap="square" rtlCol="0">
            <a:noAutofit/>
          </a:bodyPr>
          <a:p>
            <a:pPr indent="457200"/>
            <a:r>
              <a:rPr lang="zh-CN" altLang="en-US">
                <a:latin typeface="华文中宋" panose="02010600040101010101" charset="-122"/>
                <a:ea typeface="华文中宋" panose="02010600040101010101" charset="-122"/>
                <a:cs typeface="华文中宋" panose="02010600040101010101" charset="-122"/>
              </a:rPr>
              <a:t>多巴胺（DA，或3-羟酪胺，3,4-二羟苯乙胺）是一种神经递质，它主要存在于大脑的中脑区域，参与调节人体的情绪、行为和动机等方面的功能。当人体经历一些积极的刺激时，如吃美食、运动、得到奖励等，多巴胺的水平会升高，产生快感和成就感。因此，多巴胺也被称为“快乐激素</a:t>
            </a:r>
            <a:endParaRPr lang="zh-CN" altLang="en-US">
              <a:latin typeface="华文中宋" panose="02010600040101010101" charset="-122"/>
              <a:ea typeface="华文中宋" panose="02010600040101010101" charset="-122"/>
              <a:cs typeface="华文中宋" panose="02010600040101010101" charset="-122"/>
            </a:endParaRPr>
          </a:p>
        </p:txBody>
      </p:sp>
      <p:pic>
        <p:nvPicPr>
          <p:cNvPr id="9" name="图片 8" descr="微信图片_20231214175801"/>
          <p:cNvPicPr>
            <a:picLocks noChangeAspect="1"/>
          </p:cNvPicPr>
          <p:nvPr/>
        </p:nvPicPr>
        <p:blipFill>
          <a:blip r:embed="rId1"/>
          <a:stretch>
            <a:fillRect/>
          </a:stretch>
        </p:blipFill>
        <p:spPr>
          <a:xfrm>
            <a:off x="3110230" y="3146425"/>
            <a:ext cx="2597150" cy="1830070"/>
          </a:xfrm>
          <a:prstGeom prst="rect">
            <a:avLst/>
          </a:prstGeom>
        </p:spPr>
      </p:pic>
      <p:sp>
        <p:nvSpPr>
          <p:cNvPr id="11" name="矩形 10"/>
          <p:cNvSpPr/>
          <p:nvPr/>
        </p:nvSpPr>
        <p:spPr>
          <a:xfrm>
            <a:off x="2195195" y="669925"/>
            <a:ext cx="4163695" cy="163830"/>
          </a:xfrm>
          <a:prstGeom prst="rect">
            <a:avLst/>
          </a:prstGeom>
          <a:noFill/>
          <a:ln>
            <a:noFill/>
          </a:ln>
        </p:spPr>
        <p:txBody>
          <a:bodyPr wrap="none" rtlCol="0" anchor="t">
            <a:noAutofit/>
          </a:bodyPr>
          <a:p>
            <a:pPr algn="ctr"/>
            <a:r>
              <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什么是多巴胺</a:t>
            </a:r>
            <a:endParaRPr lang="zh-CN" altLang="en-US" sz="28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77010" y="923290"/>
            <a:ext cx="6189345" cy="2306955"/>
          </a:xfrm>
          <a:prstGeom prst="rect">
            <a:avLst/>
          </a:prstGeom>
          <a:noFill/>
        </p:spPr>
        <p:txBody>
          <a:bodyPr wrap="square" rtlCol="0">
            <a:spAutoFit/>
          </a:bodyPr>
          <a:p>
            <a:pPr indent="457200"/>
            <a:r>
              <a:rPr lang="zh-CN" altLang="en-US">
                <a:latin typeface="华文中宋" panose="02010600040101010101" charset="-122"/>
                <a:ea typeface="华文中宋" panose="02010600040101010101" charset="-122"/>
                <a:cs typeface="华文中宋" panose="02010600040101010101" charset="-122"/>
              </a:rPr>
              <a:t>作为神经递质的多巴胺，它的奖赏作用如雷贯耳，就是让你快乐，提高积极性，这是我们独特的思考和计划能力的重要组成部分。它可以帮助我们努力，专注并发现有趣的事物等。</a:t>
            </a:r>
            <a:endParaRPr lang="zh-CN" altLang="en-US">
              <a:latin typeface="华文中宋" panose="02010600040101010101" charset="-122"/>
              <a:ea typeface="华文中宋" panose="02010600040101010101" charset="-122"/>
              <a:cs typeface="华文中宋" panose="02010600040101010101" charset="-122"/>
            </a:endParaRPr>
          </a:p>
          <a:p>
            <a:endParaRPr lang="zh-CN" altLang="en-US">
              <a:latin typeface="华文中宋" panose="02010600040101010101" charset="-122"/>
              <a:ea typeface="华文中宋" panose="02010600040101010101" charset="-122"/>
              <a:cs typeface="华文中宋" panose="02010600040101010101" charset="-122"/>
            </a:endParaRPr>
          </a:p>
          <a:p>
            <a:pPr indent="457200"/>
            <a:r>
              <a:rPr lang="zh-CN" altLang="en-US">
                <a:latin typeface="华文中宋" panose="02010600040101010101" charset="-122"/>
                <a:ea typeface="华文中宋" panose="02010600040101010101" charset="-122"/>
                <a:cs typeface="华文中宋" panose="02010600040101010101" charset="-122"/>
              </a:rPr>
              <a:t>多巴胺是存在于一种叫多巴胺能神经（dopaminergic neuron）之中，它存在于中脑（midbrain)是含有并释放多巴胺作为神经递质的神经元。</a:t>
            </a:r>
            <a:endParaRPr lang="zh-CN" altLang="en-US">
              <a:latin typeface="华文中宋" panose="02010600040101010101" charset="-122"/>
              <a:ea typeface="华文中宋" panose="02010600040101010101" charset="-122"/>
              <a:cs typeface="华文中宋" panose="02010600040101010101" charset="-122"/>
            </a:endParaRPr>
          </a:p>
        </p:txBody>
      </p:sp>
      <p:sp>
        <p:nvSpPr>
          <p:cNvPr id="5" name="文本框 4"/>
          <p:cNvSpPr txBox="1"/>
          <p:nvPr/>
        </p:nvSpPr>
        <p:spPr>
          <a:xfrm>
            <a:off x="1139190" y="3288030"/>
            <a:ext cx="8238490" cy="1790065"/>
          </a:xfrm>
          <a:prstGeom prst="rect">
            <a:avLst/>
          </a:prstGeom>
          <a:noFill/>
        </p:spPr>
        <p:txBody>
          <a:bodyPr wrap="square" rtlCol="0">
            <a:noAutofit/>
          </a:bodyPr>
          <a:p>
            <a:r>
              <a:rPr lang="zh-CN" altLang="en-US" sz="3200">
                <a:ln w="22225">
                  <a:solidFill>
                    <a:schemeClr val="accent2"/>
                  </a:solidFill>
                  <a:prstDash val="solid"/>
                </a:ln>
                <a:solidFill>
                  <a:schemeClr val="accent2">
                    <a:lumMod val="40000"/>
                    <a:lumOff val="60000"/>
                  </a:schemeClr>
                </a:solidFill>
                <a:effectLst/>
              </a:rPr>
              <a:t>那多巴胺是在大脑的什么地方分布？</a:t>
            </a:r>
            <a:endParaRPr lang="zh-CN" altLang="en-US" sz="3200">
              <a:ln w="22225">
                <a:solidFill>
                  <a:schemeClr val="accent2"/>
                </a:solidFill>
                <a:prstDash val="solid"/>
              </a:ln>
              <a:solidFill>
                <a:schemeClr val="accent2">
                  <a:lumMod val="40000"/>
                  <a:lumOff val="60000"/>
                </a:schemeClr>
              </a:solidFill>
              <a:effectLs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Box 89"/>
          <p:cNvSpPr txBox="1"/>
          <p:nvPr/>
        </p:nvSpPr>
        <p:spPr>
          <a:xfrm>
            <a:off x="538500" y="216985"/>
            <a:ext cx="1402080" cy="337185"/>
          </a:xfrm>
          <a:prstGeom prst="rect">
            <a:avLst/>
          </a:prstGeom>
          <a:noFill/>
        </p:spPr>
        <p:txBody>
          <a:bodyPr wrap="none" rtlCol="0">
            <a:spAutoFit/>
          </a:bodyPr>
          <a:lstStyle/>
          <a:p>
            <a:r>
              <a:rPr lang="zh-CN" altLang="en-US" sz="1600" dirty="0">
                <a:solidFill>
                  <a:schemeClr val="tx1">
                    <a:lumMod val="65000"/>
                    <a:lumOff val="35000"/>
                  </a:schemeClr>
                </a:solidFill>
                <a:latin typeface="思源黑体 CN Normal" panose="020B0400000000000000" charset="-122"/>
                <a:ea typeface="思源黑体 CN Normal" panose="020B0400000000000000" charset="-122"/>
              </a:rPr>
              <a:t>多巴胺的分布</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3" name="图片 2" descr="v2-28b94705222df0c10557efc8b6d4903f_1440w"/>
          <p:cNvPicPr>
            <a:picLocks noChangeAspect="1"/>
          </p:cNvPicPr>
          <p:nvPr/>
        </p:nvPicPr>
        <p:blipFill>
          <a:blip r:embed="rId1"/>
          <a:stretch>
            <a:fillRect/>
          </a:stretch>
        </p:blipFill>
        <p:spPr>
          <a:xfrm>
            <a:off x="662305" y="911860"/>
            <a:ext cx="3795395" cy="3479165"/>
          </a:xfrm>
          <a:prstGeom prst="rect">
            <a:avLst/>
          </a:prstGeom>
        </p:spPr>
      </p:pic>
      <p:sp>
        <p:nvSpPr>
          <p:cNvPr id="4" name="文本框 3"/>
          <p:cNvSpPr txBox="1"/>
          <p:nvPr/>
        </p:nvSpPr>
        <p:spPr>
          <a:xfrm>
            <a:off x="4958715" y="1022350"/>
            <a:ext cx="3554730" cy="3404870"/>
          </a:xfrm>
          <a:prstGeom prst="rect">
            <a:avLst/>
          </a:prstGeom>
          <a:noFill/>
        </p:spPr>
        <p:txBody>
          <a:bodyPr wrap="square" rtlCol="0">
            <a:noAutofit/>
          </a:bodyPr>
          <a:p>
            <a:r>
              <a:rPr lang="zh-CN" altLang="en-US" sz="1400">
                <a:latin typeface="华文中宋" panose="02010600040101010101" charset="-122"/>
                <a:ea typeface="华文中宋" panose="02010600040101010101" charset="-122"/>
                <a:cs typeface="华文中宋" panose="02010600040101010101" charset="-122"/>
              </a:rPr>
              <a:t>脑腹侧被盖区(Ventral tegmental area，VTA)是多巴胺能神经元集中的地方，多巴胺能神经元通过轴突传送多巴胺到不同的脑区， 简单来说这些轴突分为三个主要环路， 由VTA 到前额叶（Frontal lobe)、纹状体（Striatum) 以及边缘系统（Limbic system)。</a:t>
            </a:r>
            <a:endParaRPr lang="zh-CN" altLang="en-US" sz="1400">
              <a:latin typeface="华文中宋" panose="02010600040101010101" charset="-122"/>
              <a:ea typeface="华文中宋" panose="02010600040101010101" charset="-122"/>
              <a:cs typeface="华文中宋" panose="02010600040101010101" charset="-122"/>
            </a:endParaRPr>
          </a:p>
          <a:p>
            <a:endParaRPr lang="zh-CN" altLang="en-US" sz="1400">
              <a:latin typeface="华文中宋" panose="02010600040101010101" charset="-122"/>
              <a:ea typeface="华文中宋" panose="02010600040101010101" charset="-122"/>
              <a:cs typeface="华文中宋" panose="02010600040101010101" charset="-122"/>
            </a:endParaRPr>
          </a:p>
          <a:p>
            <a:r>
              <a:rPr lang="zh-CN" altLang="en-US" sz="1400">
                <a:latin typeface="华文中宋" panose="02010600040101010101" charset="-122"/>
                <a:ea typeface="华文中宋" panose="02010600040101010101" charset="-122"/>
                <a:cs typeface="华文中宋" panose="02010600040101010101" charset="-122"/>
              </a:rPr>
              <a:t>前额叶主宰我们思考及认知能力等等；纹状体则与运动有关， 多巴胺缺乏的话会影响运动， 严重的会出现柏金森病；而边缘系统如伏隔核(nucleus accumbens，NAc)等脑区则在奖赏效应中起着核心作用，对诸如食物，性，毒品等刺激有反应。</a:t>
            </a:r>
            <a:endParaRPr lang="zh-CN" altLang="en-US" sz="1400">
              <a:latin typeface="华文中宋" panose="02010600040101010101" charset="-122"/>
              <a:ea typeface="华文中宋" panose="02010600040101010101" charset="-122"/>
              <a:cs typeface="华文中宋" panose="020106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微信图片_20231214175806"/>
          <p:cNvPicPr>
            <a:picLocks noChangeAspect="1"/>
          </p:cNvPicPr>
          <p:nvPr>
            <p:custDataLst>
              <p:tags r:id="rId1"/>
            </p:custDataLst>
          </p:nvPr>
        </p:nvPicPr>
        <p:blipFill>
          <a:blip r:embed="rId2"/>
          <a:stretch>
            <a:fillRect/>
          </a:stretch>
        </p:blipFill>
        <p:spPr>
          <a:xfrm>
            <a:off x="2197735" y="2191385"/>
            <a:ext cx="4259580" cy="2116455"/>
          </a:xfrm>
          <a:prstGeom prst="rect">
            <a:avLst/>
          </a:prstGeom>
        </p:spPr>
      </p:pic>
      <p:sp>
        <p:nvSpPr>
          <p:cNvPr id="2" name="文本框 1"/>
          <p:cNvSpPr txBox="1"/>
          <p:nvPr/>
        </p:nvSpPr>
        <p:spPr>
          <a:xfrm>
            <a:off x="1802765" y="1088390"/>
            <a:ext cx="6296025" cy="922020"/>
          </a:xfrm>
          <a:prstGeom prst="rect">
            <a:avLst/>
          </a:prstGeom>
          <a:noFill/>
        </p:spPr>
        <p:txBody>
          <a:bodyPr wrap="square" rtlCol="0">
            <a:spAutoFit/>
          </a:bodyPr>
          <a:p>
            <a:pPr indent="457200"/>
            <a:r>
              <a:rPr lang="zh-CN" altLang="en-US">
                <a:latin typeface="华文中宋" panose="02010600040101010101" charset="-122"/>
                <a:ea typeface="华文中宋" panose="02010600040101010101" charset="-122"/>
              </a:rPr>
              <a:t>多巴胺在机体内合成时以酪氨酸为原料。脑内的多巴胺主要是由黑质细胞来合成，这些多巴胺参与锥体外系统的活动，与躯体运动机能有密切关系。</a:t>
            </a:r>
            <a:endParaRPr lang="zh-CN" altLang="en-US">
              <a:latin typeface="华文中宋" panose="02010600040101010101" charset="-122"/>
              <a:ea typeface="华文中宋" panose="02010600040101010101" charset="-122"/>
            </a:endParaRPr>
          </a:p>
        </p:txBody>
      </p:sp>
      <p:sp>
        <p:nvSpPr>
          <p:cNvPr id="3" name="文本框 2"/>
          <p:cNvSpPr txBox="1"/>
          <p:nvPr/>
        </p:nvSpPr>
        <p:spPr>
          <a:xfrm>
            <a:off x="2053590" y="4398010"/>
            <a:ext cx="5036820" cy="368300"/>
          </a:xfrm>
          <a:prstGeom prst="rect">
            <a:avLst/>
          </a:prstGeom>
          <a:noFill/>
        </p:spPr>
        <p:txBody>
          <a:bodyPr wrap="square" rtlCol="0">
            <a:spAutoFit/>
          </a:bodyPr>
          <a:p>
            <a:r>
              <a:rPr lang="zh-CN" altLang="en-US" i="1">
                <a:latin typeface="华文彩云" panose="02010800040101010101" charset="-122"/>
                <a:ea typeface="华文彩云" panose="02010800040101010101" charset="-122"/>
                <a:cs typeface="华文彩云" panose="02010800040101010101" charset="-122"/>
              </a:rPr>
              <a:t>DA，或3-羟酪胺，3,4-二羟苯乙胺</a:t>
            </a:r>
            <a:endParaRPr lang="zh-CN" altLang="en-US" i="1">
              <a:latin typeface="华文彩云" panose="02010800040101010101" charset="-122"/>
              <a:ea typeface="华文彩云" panose="02010800040101010101" charset="-122"/>
              <a:cs typeface="华文彩云" panose="0201080004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p>
            <a:r>
              <a:rPr lang="zh-CN" altLang="en-US" sz="2000">
                <a:ln w="22225">
                  <a:solidFill>
                    <a:schemeClr val="accent2"/>
                  </a:solidFill>
                  <a:prstDash val="solid"/>
                </a:ln>
                <a:solidFill>
                  <a:schemeClr val="accent2">
                    <a:lumMod val="40000"/>
                    <a:lumOff val="60000"/>
                  </a:schemeClr>
                </a:solidFill>
                <a:effectLst/>
              </a:rPr>
              <a:t>多巴胺与帕金森症</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922020"/>
          </a:xfrm>
          <a:prstGeom prst="rect">
            <a:avLst/>
          </a:prstGeom>
          <a:noFill/>
        </p:spPr>
        <p:txBody>
          <a:bodyPr wrap="square" rtlCol="0">
            <a:spAutoFit/>
          </a:bodyPr>
          <a:p>
            <a:pPr indent="457200"/>
            <a:r>
              <a:rPr lang="zh-CN" altLang="en-US">
                <a:latin typeface="华文中宋" panose="02010600040101010101" charset="-122"/>
                <a:ea typeface="华文中宋" panose="02010600040101010101" charset="-122"/>
              </a:rPr>
              <a:t>脑内多巴胺代谢失常时，可引起震颤性麻痹（帕金森震颤）。其症状是：全身肌肉紧张度增高，肌肉强直，随意运动减少，动作缓慢，面部表现呆板。</a:t>
            </a:r>
            <a:endParaRPr lang="zh-CN" altLang="en-US">
              <a:latin typeface="华文中宋" panose="02010600040101010101" charset="-122"/>
              <a:ea typeface="华文中宋" panose="02010600040101010101" charset="-122"/>
            </a:endParaRPr>
          </a:p>
        </p:txBody>
      </p:sp>
      <p:pic>
        <p:nvPicPr>
          <p:cNvPr id="10" name="图片 9" descr="微信图片_20231214181624"/>
          <p:cNvPicPr>
            <a:picLocks noChangeAspect="1"/>
          </p:cNvPicPr>
          <p:nvPr/>
        </p:nvPicPr>
        <p:blipFill>
          <a:blip r:embed="rId1"/>
          <a:stretch>
            <a:fillRect/>
          </a:stretch>
        </p:blipFill>
        <p:spPr>
          <a:xfrm>
            <a:off x="5205730" y="1271270"/>
            <a:ext cx="2328545" cy="1786255"/>
          </a:xfrm>
          <a:prstGeom prst="rect">
            <a:avLst/>
          </a:prstGeom>
        </p:spPr>
      </p:pic>
      <p:sp>
        <p:nvSpPr>
          <p:cNvPr id="11" name="文本框 10"/>
          <p:cNvSpPr txBox="1"/>
          <p:nvPr/>
        </p:nvSpPr>
        <p:spPr>
          <a:xfrm>
            <a:off x="5649595" y="3160395"/>
            <a:ext cx="2016760" cy="368300"/>
          </a:xfrm>
          <a:prstGeom prst="rect">
            <a:avLst/>
          </a:prstGeom>
          <a:noFill/>
        </p:spPr>
        <p:txBody>
          <a:bodyPr wrap="square" rtlCol="0">
            <a:spAutoFit/>
          </a:bodyPr>
          <a:p>
            <a:r>
              <a:rPr lang="zh-CN" altLang="en-US" i="1">
                <a:latin typeface="华文彩云" panose="02010800040101010101" charset="-122"/>
                <a:ea typeface="华文彩云" panose="02010800040101010101" charset="-122"/>
              </a:rPr>
              <a:t>课堂剪影</a:t>
            </a:r>
            <a:endParaRPr lang="zh-CN" altLang="en-US" i="1">
              <a:latin typeface="华文彩云" panose="02010800040101010101" charset="-122"/>
              <a:ea typeface="华文彩云" panose="02010800040101010101" charset="-122"/>
            </a:endParaRPr>
          </a:p>
        </p:txBody>
      </p:sp>
      <p:pic>
        <p:nvPicPr>
          <p:cNvPr id="12" name="图片 11" descr="微信图片_20231214181658"/>
          <p:cNvPicPr>
            <a:picLocks noChangeAspect="1"/>
          </p:cNvPicPr>
          <p:nvPr/>
        </p:nvPicPr>
        <p:blipFill>
          <a:blip r:embed="rId2"/>
          <a:stretch>
            <a:fillRect/>
          </a:stretch>
        </p:blipFill>
        <p:spPr>
          <a:xfrm>
            <a:off x="1031875" y="1168400"/>
            <a:ext cx="2960370" cy="199199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11"/>
          <p:cNvPicPr>
            <a:picLocks noChangeAspect="1"/>
          </p:cNvPicPr>
          <p:nvPr/>
        </p:nvPicPr>
        <p:blipFill>
          <a:blip r:embed="rId1"/>
          <a:srcRect r="59298"/>
          <a:stretch>
            <a:fillRect/>
          </a:stretch>
        </p:blipFill>
        <p:spPr>
          <a:xfrm>
            <a:off x="-53340" y="-20320"/>
            <a:ext cx="4696460" cy="3606165"/>
          </a:xfrm>
          <a:prstGeom prst="rect">
            <a:avLst/>
          </a:prstGeom>
        </p:spPr>
      </p:pic>
      <p:grpSp>
        <p:nvGrpSpPr>
          <p:cNvPr id="7" name="组合 6"/>
          <p:cNvGrpSpPr/>
          <p:nvPr/>
        </p:nvGrpSpPr>
        <p:grpSpPr>
          <a:xfrm>
            <a:off x="4467490" y="2393500"/>
            <a:ext cx="3102131" cy="509643"/>
            <a:chOff x="4782534" y="2859366"/>
            <a:chExt cx="3102131" cy="509643"/>
          </a:xfrm>
        </p:grpSpPr>
        <p:sp>
          <p:nvSpPr>
            <p:cNvPr id="102" name="TextBox 101"/>
            <p:cNvSpPr txBox="1"/>
            <p:nvPr/>
          </p:nvSpPr>
          <p:spPr>
            <a:xfrm>
              <a:off x="4782534" y="3122788"/>
              <a:ext cx="3102131"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THE RESEARCH MENTALITY AND THE PROCESS</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46" name="TextBox 145"/>
            <p:cNvSpPr txBox="1"/>
            <p:nvPr/>
          </p:nvSpPr>
          <p:spPr>
            <a:xfrm>
              <a:off x="4782534" y="2859366"/>
              <a:ext cx="1605280" cy="337185"/>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大脑中的多巴胺</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11" name="组合 10"/>
          <p:cNvGrpSpPr/>
          <p:nvPr/>
        </p:nvGrpSpPr>
        <p:grpSpPr>
          <a:xfrm>
            <a:off x="4467490" y="905981"/>
            <a:ext cx="3435556" cy="495130"/>
            <a:chOff x="4782534" y="952085"/>
            <a:chExt cx="3435556" cy="495130"/>
          </a:xfrm>
        </p:grpSpPr>
        <p:sp>
          <p:nvSpPr>
            <p:cNvPr id="144" name="TextBox 143"/>
            <p:cNvSpPr txBox="1"/>
            <p:nvPr/>
          </p:nvSpPr>
          <p:spPr>
            <a:xfrm>
              <a:off x="4782534" y="952085"/>
              <a:ext cx="1620957"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课题背景及内容</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49" name="TextBox 148"/>
            <p:cNvSpPr txBox="1"/>
            <p:nvPr/>
          </p:nvSpPr>
          <p:spPr>
            <a:xfrm>
              <a:off x="4782534" y="1200994"/>
              <a:ext cx="3435556"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THE BACKGROUND OF THE SUBJECT AND CONTENT</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6" name="组合 5"/>
          <p:cNvGrpSpPr/>
          <p:nvPr/>
        </p:nvGrpSpPr>
        <p:grpSpPr>
          <a:xfrm>
            <a:off x="4467490" y="1634114"/>
            <a:ext cx="3568606" cy="526383"/>
            <a:chOff x="4782534" y="1822584"/>
            <a:chExt cx="3568606" cy="526383"/>
          </a:xfrm>
        </p:grpSpPr>
        <p:sp>
          <p:nvSpPr>
            <p:cNvPr id="145" name="TextBox 144"/>
            <p:cNvSpPr txBox="1"/>
            <p:nvPr/>
          </p:nvSpPr>
          <p:spPr>
            <a:xfrm>
              <a:off x="4782534" y="1822584"/>
              <a:ext cx="2031325"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课题现状及发展情况</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0" name="TextBox 149"/>
            <p:cNvSpPr txBox="1"/>
            <p:nvPr/>
          </p:nvSpPr>
          <p:spPr>
            <a:xfrm>
              <a:off x="4782534" y="2102746"/>
              <a:ext cx="3568606"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PRESENT SITUATION AND DEVELOPMENT OF SUBJECT</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8" name="组合 7"/>
          <p:cNvGrpSpPr/>
          <p:nvPr/>
        </p:nvGrpSpPr>
        <p:grpSpPr>
          <a:xfrm>
            <a:off x="4467490" y="3136146"/>
            <a:ext cx="2526654" cy="499554"/>
            <a:chOff x="4782534" y="3479067"/>
            <a:chExt cx="2526654" cy="499554"/>
          </a:xfrm>
        </p:grpSpPr>
        <p:sp>
          <p:nvSpPr>
            <p:cNvPr id="147" name="TextBox 146"/>
            <p:cNvSpPr txBox="1"/>
            <p:nvPr/>
          </p:nvSpPr>
          <p:spPr>
            <a:xfrm>
              <a:off x="4782534" y="3479067"/>
              <a:ext cx="1415772"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实验数据结果</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1" name="TextBox 150"/>
            <p:cNvSpPr txBox="1"/>
            <p:nvPr/>
          </p:nvSpPr>
          <p:spPr>
            <a:xfrm>
              <a:off x="4782534" y="3732400"/>
              <a:ext cx="2526654"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THE RESULTS OF EXPRIMENTAL DATA</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9" name="组合 8"/>
          <p:cNvGrpSpPr/>
          <p:nvPr/>
        </p:nvGrpSpPr>
        <p:grpSpPr>
          <a:xfrm>
            <a:off x="4467490" y="3868704"/>
            <a:ext cx="1957587" cy="500378"/>
            <a:chOff x="4782534" y="4012504"/>
            <a:chExt cx="1957587" cy="500378"/>
          </a:xfrm>
        </p:grpSpPr>
        <p:sp>
          <p:nvSpPr>
            <p:cNvPr id="148" name="TextBox 147"/>
            <p:cNvSpPr txBox="1"/>
            <p:nvPr/>
          </p:nvSpPr>
          <p:spPr>
            <a:xfrm>
              <a:off x="4782534" y="4012504"/>
              <a:ext cx="1620957" cy="338554"/>
            </a:xfrm>
            <a:prstGeom prst="rect">
              <a:avLst/>
            </a:prstGeom>
            <a:noFill/>
          </p:spPr>
          <p:txBody>
            <a:bodyPr wrap="none" rtlCol="0">
              <a:spAutoFit/>
            </a:bodyPr>
            <a:lstStyle/>
            <a:p>
              <a:r>
                <a:rPr lang="zh-CN" altLang="en-US" sz="1600" dirty="0">
                  <a:solidFill>
                    <a:schemeClr val="accent2">
                      <a:lumMod val="75000"/>
                    </a:schemeClr>
                  </a:solidFill>
                  <a:latin typeface="思源黑体 CN Normal" panose="020B0400000000000000" charset="-122"/>
                  <a:ea typeface="思源黑体 CN Normal" panose="020B0400000000000000" charset="-122"/>
                </a:rPr>
                <a:t>解决方案及总结</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2" name="TextBox 151"/>
            <p:cNvSpPr txBox="1"/>
            <p:nvPr/>
          </p:nvSpPr>
          <p:spPr>
            <a:xfrm>
              <a:off x="4782534" y="4266661"/>
              <a:ext cx="1957587" cy="246221"/>
            </a:xfrm>
            <a:prstGeom prst="rect">
              <a:avLst/>
            </a:prstGeom>
            <a:noFill/>
          </p:spPr>
          <p:txBody>
            <a:bodyPr wrap="none" rtlCol="0">
              <a:spAutoFit/>
            </a:bodyPr>
            <a:lstStyle/>
            <a:p>
              <a:r>
                <a:rPr lang="en-US" altLang="zh-CN" sz="1000" dirty="0">
                  <a:solidFill>
                    <a:schemeClr val="tx1">
                      <a:lumMod val="65000"/>
                      <a:lumOff val="35000"/>
                    </a:schemeClr>
                  </a:solidFill>
                  <a:latin typeface="思源黑体 CN Normal" panose="020B0400000000000000" charset="-122"/>
                  <a:ea typeface="思源黑体 CN Normal" panose="020B0400000000000000" charset="-122"/>
                </a:rPr>
                <a:t>SOLUTIONS AND SUMMARY</a:t>
              </a:r>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grpSp>
        <p:nvGrpSpPr>
          <p:cNvPr id="4" name="组合 3"/>
          <p:cNvGrpSpPr/>
          <p:nvPr/>
        </p:nvGrpSpPr>
        <p:grpSpPr>
          <a:xfrm>
            <a:off x="3871965" y="923823"/>
            <a:ext cx="600360" cy="461920"/>
            <a:chOff x="4272487" y="985295"/>
            <a:chExt cx="530249" cy="407976"/>
          </a:xfrm>
        </p:grpSpPr>
        <p:grpSp>
          <p:nvGrpSpPr>
            <p:cNvPr id="2" name="组合 1"/>
            <p:cNvGrpSpPr/>
            <p:nvPr/>
          </p:nvGrpSpPr>
          <p:grpSpPr>
            <a:xfrm>
              <a:off x="4272487" y="985295"/>
              <a:ext cx="530249" cy="407976"/>
              <a:chOff x="1822439" y="149340"/>
              <a:chExt cx="5053817" cy="3888432"/>
            </a:xfrm>
          </p:grpSpPr>
          <p:sp>
            <p:nvSpPr>
              <p:cNvPr id="46" name="任意多边形 45"/>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7" name="任意多边形 46"/>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 name="TextBox 2"/>
            <p:cNvSpPr txBox="1"/>
            <p:nvPr/>
          </p:nvSpPr>
          <p:spPr>
            <a:xfrm>
              <a:off x="4461816" y="1022886"/>
              <a:ext cx="319318" cy="369332"/>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1</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5" name="组合 4"/>
          <p:cNvGrpSpPr/>
          <p:nvPr/>
        </p:nvGrpSpPr>
        <p:grpSpPr>
          <a:xfrm>
            <a:off x="1843208" y="2095236"/>
            <a:ext cx="1000922" cy="1328304"/>
            <a:chOff x="946982" y="2536200"/>
            <a:chExt cx="1000922" cy="1328304"/>
          </a:xfrm>
        </p:grpSpPr>
        <p:sp>
          <p:nvSpPr>
            <p:cNvPr id="106" name="TextBox 105"/>
            <p:cNvSpPr txBox="1"/>
            <p:nvPr/>
          </p:nvSpPr>
          <p:spPr>
            <a:xfrm>
              <a:off x="946982" y="2536200"/>
              <a:ext cx="728980" cy="1322070"/>
            </a:xfrm>
            <a:prstGeom prst="rect">
              <a:avLst/>
            </a:prstGeom>
            <a:noFill/>
          </p:spPr>
          <p:txBody>
            <a:bodyPr wrap="none" rtlCol="0">
              <a:spAutoFit/>
            </a:bodyPr>
            <a:lstStyle/>
            <a:p>
              <a:r>
                <a:rPr lang="zh-CN" altLang="en-US" sz="4000" b="1" spc="300" dirty="0">
                  <a:solidFill>
                    <a:schemeClr val="accent2">
                      <a:lumMod val="75000"/>
                    </a:schemeClr>
                  </a:solidFill>
                  <a:latin typeface="思源黑体 CN Normal" panose="020B0400000000000000" charset="-122"/>
                  <a:ea typeface="思源黑体 CN Normal" panose="020B0400000000000000" charset="-122"/>
                </a:rPr>
                <a:t>目</a:t>
              </a:r>
              <a:endParaRPr lang="en-US" altLang="zh-CN" sz="4000" b="1" spc="300" dirty="0">
                <a:solidFill>
                  <a:schemeClr val="accent2">
                    <a:lumMod val="75000"/>
                  </a:schemeClr>
                </a:solidFill>
                <a:latin typeface="思源黑体 CN Normal" panose="020B0400000000000000" charset="-122"/>
                <a:ea typeface="思源黑体 CN Normal" panose="020B0400000000000000" charset="-122"/>
              </a:endParaRPr>
            </a:p>
            <a:p>
              <a:r>
                <a:rPr lang="zh-CN" altLang="en-US" sz="4000" b="1" spc="300" dirty="0">
                  <a:solidFill>
                    <a:schemeClr val="accent2">
                      <a:lumMod val="75000"/>
                    </a:schemeClr>
                  </a:solidFill>
                  <a:latin typeface="思源黑体 CN Normal" panose="020B0400000000000000" charset="-122"/>
                  <a:ea typeface="思源黑体 CN Normal" panose="020B0400000000000000" charset="-122"/>
                </a:rPr>
                <a:t>录</a:t>
              </a:r>
              <a:endParaRPr lang="zh-CN" altLang="en-US" sz="4000" b="1" spc="3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07" name="TextBox 106"/>
            <p:cNvSpPr txBox="1"/>
            <p:nvPr/>
          </p:nvSpPr>
          <p:spPr>
            <a:xfrm rot="5400000">
              <a:off x="1136303" y="3052903"/>
              <a:ext cx="1284647" cy="338554"/>
            </a:xfrm>
            <a:prstGeom prst="rect">
              <a:avLst/>
            </a:prstGeom>
            <a:noFill/>
            <a:ln>
              <a:noFill/>
            </a:ln>
          </p:spPr>
          <p:txBody>
            <a:bodyPr wrap="none" rtlCol="0">
              <a:spAutoFit/>
            </a:bodyPr>
            <a:lstStyle/>
            <a:p>
              <a:r>
                <a:rPr lang="en-US" altLang="zh-CN" sz="1600" dirty="0">
                  <a:solidFill>
                    <a:schemeClr val="accent2">
                      <a:lumMod val="75000"/>
                    </a:schemeClr>
                  </a:solidFill>
                  <a:latin typeface="思源黑体 CN Normal" panose="020B0400000000000000" charset="-122"/>
                  <a:ea typeface="思源黑体 CN Normal" panose="020B0400000000000000" charset="-122"/>
                </a:rPr>
                <a:t>CONTENTS</a:t>
              </a:r>
              <a:endParaRPr lang="zh-CN" altLang="en-US" sz="1600"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87" name="组合 86"/>
          <p:cNvGrpSpPr/>
          <p:nvPr/>
        </p:nvGrpSpPr>
        <p:grpSpPr>
          <a:xfrm>
            <a:off x="3871965" y="1683316"/>
            <a:ext cx="600360" cy="461920"/>
            <a:chOff x="4272487" y="985295"/>
            <a:chExt cx="530249" cy="407976"/>
          </a:xfrm>
        </p:grpSpPr>
        <p:grpSp>
          <p:nvGrpSpPr>
            <p:cNvPr id="88" name="组合 87"/>
            <p:cNvGrpSpPr/>
            <p:nvPr/>
          </p:nvGrpSpPr>
          <p:grpSpPr>
            <a:xfrm>
              <a:off x="4272487" y="985295"/>
              <a:ext cx="530249" cy="407976"/>
              <a:chOff x="1822439" y="149340"/>
              <a:chExt cx="5053817" cy="3888432"/>
            </a:xfrm>
          </p:grpSpPr>
          <p:sp>
            <p:nvSpPr>
              <p:cNvPr id="90" name="任意多边形 89"/>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1" name="任意多边形 90"/>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89" name="TextBox 88"/>
            <p:cNvSpPr txBox="1"/>
            <p:nvPr/>
          </p:nvSpPr>
          <p:spPr>
            <a:xfrm>
              <a:off x="4461816" y="1022886"/>
              <a:ext cx="282028" cy="326201"/>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2</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92" name="组合 91"/>
          <p:cNvGrpSpPr/>
          <p:nvPr/>
        </p:nvGrpSpPr>
        <p:grpSpPr>
          <a:xfrm>
            <a:off x="3871965" y="2403867"/>
            <a:ext cx="600360" cy="461920"/>
            <a:chOff x="4272487" y="985295"/>
            <a:chExt cx="530249" cy="407976"/>
          </a:xfrm>
        </p:grpSpPr>
        <p:grpSp>
          <p:nvGrpSpPr>
            <p:cNvPr id="93" name="组合 92"/>
            <p:cNvGrpSpPr/>
            <p:nvPr/>
          </p:nvGrpSpPr>
          <p:grpSpPr>
            <a:xfrm>
              <a:off x="4272487" y="985295"/>
              <a:ext cx="530249" cy="407976"/>
              <a:chOff x="1822439" y="149340"/>
              <a:chExt cx="5053817" cy="3888432"/>
            </a:xfrm>
          </p:grpSpPr>
          <p:sp>
            <p:nvSpPr>
              <p:cNvPr id="96" name="任意多边形 95"/>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7" name="任意多边形 96"/>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94" name="TextBox 93"/>
            <p:cNvSpPr txBox="1"/>
            <p:nvPr/>
          </p:nvSpPr>
          <p:spPr>
            <a:xfrm>
              <a:off x="4461816" y="1022886"/>
              <a:ext cx="282028" cy="326201"/>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3</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98" name="组合 97"/>
          <p:cNvGrpSpPr/>
          <p:nvPr/>
        </p:nvGrpSpPr>
        <p:grpSpPr>
          <a:xfrm>
            <a:off x="3871965" y="3173780"/>
            <a:ext cx="600360" cy="461920"/>
            <a:chOff x="4272487" y="985295"/>
            <a:chExt cx="530249" cy="407976"/>
          </a:xfrm>
        </p:grpSpPr>
        <p:grpSp>
          <p:nvGrpSpPr>
            <p:cNvPr id="99" name="组合 98"/>
            <p:cNvGrpSpPr/>
            <p:nvPr/>
          </p:nvGrpSpPr>
          <p:grpSpPr>
            <a:xfrm>
              <a:off x="4272487" y="985295"/>
              <a:ext cx="530249" cy="407976"/>
              <a:chOff x="1822439" y="149340"/>
              <a:chExt cx="5053817" cy="3888432"/>
            </a:xfrm>
          </p:grpSpPr>
          <p:sp>
            <p:nvSpPr>
              <p:cNvPr id="101" name="任意多边形 100"/>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03" name="任意多边形 102"/>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00" name="TextBox 99"/>
            <p:cNvSpPr txBox="1"/>
            <p:nvPr/>
          </p:nvSpPr>
          <p:spPr>
            <a:xfrm>
              <a:off x="4461816" y="1022886"/>
              <a:ext cx="282028" cy="326201"/>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4</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grpSp>
        <p:nvGrpSpPr>
          <p:cNvPr id="104" name="组合 103"/>
          <p:cNvGrpSpPr/>
          <p:nvPr/>
        </p:nvGrpSpPr>
        <p:grpSpPr>
          <a:xfrm>
            <a:off x="3871965" y="3891901"/>
            <a:ext cx="600360" cy="461920"/>
            <a:chOff x="4272487" y="985295"/>
            <a:chExt cx="530249" cy="407976"/>
          </a:xfrm>
        </p:grpSpPr>
        <p:grpSp>
          <p:nvGrpSpPr>
            <p:cNvPr id="109" name="组合 108"/>
            <p:cNvGrpSpPr/>
            <p:nvPr/>
          </p:nvGrpSpPr>
          <p:grpSpPr>
            <a:xfrm>
              <a:off x="4272487" y="985295"/>
              <a:ext cx="530249" cy="407976"/>
              <a:chOff x="1822439" y="149340"/>
              <a:chExt cx="5053817" cy="3888432"/>
            </a:xfrm>
          </p:grpSpPr>
          <p:sp>
            <p:nvSpPr>
              <p:cNvPr id="114" name="任意多边形 11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16" name="任意多边形 115"/>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11" name="TextBox 110"/>
            <p:cNvSpPr txBox="1"/>
            <p:nvPr/>
          </p:nvSpPr>
          <p:spPr>
            <a:xfrm>
              <a:off x="4461816" y="1022886"/>
              <a:ext cx="282028" cy="326201"/>
            </a:xfrm>
            <a:prstGeom prst="rect">
              <a:avLst/>
            </a:prstGeom>
            <a:noFill/>
          </p:spPr>
          <p:txBody>
            <a:bodyPr wrap="none" rtlCol="0">
              <a:spAutoFit/>
            </a:bodyPr>
            <a:lstStyle/>
            <a:p>
              <a:r>
                <a:rPr lang="en-US" altLang="zh-CN" dirty="0">
                  <a:solidFill>
                    <a:schemeClr val="accent2">
                      <a:lumMod val="75000"/>
                    </a:schemeClr>
                  </a:solidFill>
                  <a:latin typeface="思源黑体 CN Normal" panose="020B0400000000000000" charset="-122"/>
                  <a:ea typeface="思源黑体 CN Normal" panose="020B0400000000000000" charset="-122"/>
                </a:rPr>
                <a:t>5</a:t>
              </a:r>
              <a:endParaRPr lang="zh-CN" altLang="en-US"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000"/>
                            </p:stCondLst>
                            <p:childTnLst>
                              <p:par>
                                <p:cTn id="17" presetID="2" presetClass="entr" presetSubtype="2"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87"/>
                                        </p:tgtEl>
                                        <p:attrNameLst>
                                          <p:attrName>style.visibility</p:attrName>
                                        </p:attrNameLst>
                                      </p:cBhvr>
                                      <p:to>
                                        <p:strVal val="visible"/>
                                      </p:to>
                                    </p:set>
                                    <p:anim calcmode="lin" valueType="num">
                                      <p:cBhvr>
                                        <p:cTn id="24" dur="500" fill="hold"/>
                                        <p:tgtEl>
                                          <p:spTgt spid="87"/>
                                        </p:tgtEl>
                                        <p:attrNameLst>
                                          <p:attrName>ppt_w</p:attrName>
                                        </p:attrNameLst>
                                      </p:cBhvr>
                                      <p:tavLst>
                                        <p:tav tm="0">
                                          <p:val>
                                            <p:fltVal val="0"/>
                                          </p:val>
                                        </p:tav>
                                        <p:tav tm="100000">
                                          <p:val>
                                            <p:strVal val="#ppt_w"/>
                                          </p:val>
                                        </p:tav>
                                      </p:tavLst>
                                    </p:anim>
                                    <p:anim calcmode="lin" valueType="num">
                                      <p:cBhvr>
                                        <p:cTn id="25" dur="500" fill="hold"/>
                                        <p:tgtEl>
                                          <p:spTgt spid="87"/>
                                        </p:tgtEl>
                                        <p:attrNameLst>
                                          <p:attrName>ppt_h</p:attrName>
                                        </p:attrNameLst>
                                      </p:cBhvr>
                                      <p:tavLst>
                                        <p:tav tm="0">
                                          <p:val>
                                            <p:fltVal val="0"/>
                                          </p:val>
                                        </p:tav>
                                        <p:tav tm="100000">
                                          <p:val>
                                            <p:strVal val="#ppt_h"/>
                                          </p:val>
                                        </p:tav>
                                      </p:tavLst>
                                    </p:anim>
                                    <p:animEffect transition="in" filter="fade">
                                      <p:cBhvr>
                                        <p:cTn id="26" dur="500"/>
                                        <p:tgtEl>
                                          <p:spTgt spid="87"/>
                                        </p:tgtEl>
                                      </p:cBhvr>
                                    </p:animEffect>
                                  </p:childTnLst>
                                </p:cTn>
                              </p:par>
                            </p:childTnLst>
                          </p:cTn>
                        </p:par>
                        <p:par>
                          <p:cTn id="27" fill="hold">
                            <p:stCondLst>
                              <p:cond delay="2000"/>
                            </p:stCondLst>
                            <p:childTnLst>
                              <p:par>
                                <p:cTn id="28" presetID="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1+#ppt_w/2"/>
                                          </p:val>
                                        </p:tav>
                                        <p:tav tm="100000">
                                          <p:val>
                                            <p:strVal val="#ppt_x"/>
                                          </p:val>
                                        </p:tav>
                                      </p:tavLst>
                                    </p:anim>
                                    <p:anim calcmode="lin" valueType="num">
                                      <p:cBhvr additive="base">
                                        <p:cTn id="31" dur="500" fill="hold"/>
                                        <p:tgtEl>
                                          <p:spTgt spid="6"/>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92"/>
                                        </p:tgtEl>
                                        <p:attrNameLst>
                                          <p:attrName>style.visibility</p:attrName>
                                        </p:attrNameLst>
                                      </p:cBhvr>
                                      <p:to>
                                        <p:strVal val="visible"/>
                                      </p:to>
                                    </p:set>
                                    <p:anim calcmode="lin" valueType="num">
                                      <p:cBhvr>
                                        <p:cTn id="35" dur="500" fill="hold"/>
                                        <p:tgtEl>
                                          <p:spTgt spid="92"/>
                                        </p:tgtEl>
                                        <p:attrNameLst>
                                          <p:attrName>ppt_w</p:attrName>
                                        </p:attrNameLst>
                                      </p:cBhvr>
                                      <p:tavLst>
                                        <p:tav tm="0">
                                          <p:val>
                                            <p:fltVal val="0"/>
                                          </p:val>
                                        </p:tav>
                                        <p:tav tm="100000">
                                          <p:val>
                                            <p:strVal val="#ppt_w"/>
                                          </p:val>
                                        </p:tav>
                                      </p:tavLst>
                                    </p:anim>
                                    <p:anim calcmode="lin" valueType="num">
                                      <p:cBhvr>
                                        <p:cTn id="36" dur="500" fill="hold"/>
                                        <p:tgtEl>
                                          <p:spTgt spid="92"/>
                                        </p:tgtEl>
                                        <p:attrNameLst>
                                          <p:attrName>ppt_h</p:attrName>
                                        </p:attrNameLst>
                                      </p:cBhvr>
                                      <p:tavLst>
                                        <p:tav tm="0">
                                          <p:val>
                                            <p:fltVal val="0"/>
                                          </p:val>
                                        </p:tav>
                                        <p:tav tm="100000">
                                          <p:val>
                                            <p:strVal val="#ppt_h"/>
                                          </p:val>
                                        </p:tav>
                                      </p:tavLst>
                                    </p:anim>
                                    <p:animEffect transition="in" filter="fade">
                                      <p:cBhvr>
                                        <p:cTn id="37" dur="500"/>
                                        <p:tgtEl>
                                          <p:spTgt spid="92"/>
                                        </p:tgtEl>
                                      </p:cBhvr>
                                    </p:animEffect>
                                  </p:childTnLst>
                                </p:cTn>
                              </p:par>
                            </p:childTnLst>
                          </p:cTn>
                        </p:par>
                        <p:par>
                          <p:cTn id="38" fill="hold">
                            <p:stCondLst>
                              <p:cond delay="3000"/>
                            </p:stCondLst>
                            <p:childTnLst>
                              <p:par>
                                <p:cTn id="39" presetID="2" presetClass="entr" presetSubtype="2" fill="hold" nodeType="after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fill="hold"/>
                                        <p:tgtEl>
                                          <p:spTgt spid="7"/>
                                        </p:tgtEl>
                                        <p:attrNameLst>
                                          <p:attrName>ppt_x</p:attrName>
                                        </p:attrNameLst>
                                      </p:cBhvr>
                                      <p:tavLst>
                                        <p:tav tm="0">
                                          <p:val>
                                            <p:strVal val="1+#ppt_w/2"/>
                                          </p:val>
                                        </p:tav>
                                        <p:tav tm="100000">
                                          <p:val>
                                            <p:strVal val="#ppt_x"/>
                                          </p:val>
                                        </p:tav>
                                      </p:tavLst>
                                    </p:anim>
                                    <p:anim calcmode="lin" valueType="num">
                                      <p:cBhvr additive="base">
                                        <p:cTn id="42" dur="500" fill="hold"/>
                                        <p:tgtEl>
                                          <p:spTgt spid="7"/>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53" presetClass="entr" presetSubtype="16" fill="hold" nodeType="afterEffect">
                                  <p:stCondLst>
                                    <p:cond delay="0"/>
                                  </p:stCondLst>
                                  <p:childTnLst>
                                    <p:set>
                                      <p:cBhvr>
                                        <p:cTn id="45" dur="1" fill="hold">
                                          <p:stCondLst>
                                            <p:cond delay="0"/>
                                          </p:stCondLst>
                                        </p:cTn>
                                        <p:tgtEl>
                                          <p:spTgt spid="98"/>
                                        </p:tgtEl>
                                        <p:attrNameLst>
                                          <p:attrName>style.visibility</p:attrName>
                                        </p:attrNameLst>
                                      </p:cBhvr>
                                      <p:to>
                                        <p:strVal val="visible"/>
                                      </p:to>
                                    </p:set>
                                    <p:anim calcmode="lin" valueType="num">
                                      <p:cBhvr>
                                        <p:cTn id="46" dur="500" fill="hold"/>
                                        <p:tgtEl>
                                          <p:spTgt spid="98"/>
                                        </p:tgtEl>
                                        <p:attrNameLst>
                                          <p:attrName>ppt_w</p:attrName>
                                        </p:attrNameLst>
                                      </p:cBhvr>
                                      <p:tavLst>
                                        <p:tav tm="0">
                                          <p:val>
                                            <p:fltVal val="0"/>
                                          </p:val>
                                        </p:tav>
                                        <p:tav tm="100000">
                                          <p:val>
                                            <p:strVal val="#ppt_w"/>
                                          </p:val>
                                        </p:tav>
                                      </p:tavLst>
                                    </p:anim>
                                    <p:anim calcmode="lin" valueType="num">
                                      <p:cBhvr>
                                        <p:cTn id="47" dur="500" fill="hold"/>
                                        <p:tgtEl>
                                          <p:spTgt spid="98"/>
                                        </p:tgtEl>
                                        <p:attrNameLst>
                                          <p:attrName>ppt_h</p:attrName>
                                        </p:attrNameLst>
                                      </p:cBhvr>
                                      <p:tavLst>
                                        <p:tav tm="0">
                                          <p:val>
                                            <p:fltVal val="0"/>
                                          </p:val>
                                        </p:tav>
                                        <p:tav tm="100000">
                                          <p:val>
                                            <p:strVal val="#ppt_h"/>
                                          </p:val>
                                        </p:tav>
                                      </p:tavLst>
                                    </p:anim>
                                    <p:animEffect transition="in" filter="fade">
                                      <p:cBhvr>
                                        <p:cTn id="48" dur="500"/>
                                        <p:tgtEl>
                                          <p:spTgt spid="98"/>
                                        </p:tgtEl>
                                      </p:cBhvr>
                                    </p:animEffect>
                                  </p:childTnLst>
                                </p:cTn>
                              </p:par>
                            </p:childTnLst>
                          </p:cTn>
                        </p:par>
                        <p:par>
                          <p:cTn id="49" fill="hold">
                            <p:stCondLst>
                              <p:cond delay="4000"/>
                            </p:stCondLst>
                            <p:childTnLst>
                              <p:par>
                                <p:cTn id="50" presetID="2" presetClass="entr" presetSubtype="2"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 calcmode="lin" valueType="num">
                                      <p:cBhvr additive="base">
                                        <p:cTn id="52" dur="500" fill="hold"/>
                                        <p:tgtEl>
                                          <p:spTgt spid="8"/>
                                        </p:tgtEl>
                                        <p:attrNameLst>
                                          <p:attrName>ppt_x</p:attrName>
                                        </p:attrNameLst>
                                      </p:cBhvr>
                                      <p:tavLst>
                                        <p:tav tm="0">
                                          <p:val>
                                            <p:strVal val="1+#ppt_w/2"/>
                                          </p:val>
                                        </p:tav>
                                        <p:tav tm="100000">
                                          <p:val>
                                            <p:strVal val="#ppt_x"/>
                                          </p:val>
                                        </p:tav>
                                      </p:tavLst>
                                    </p:anim>
                                    <p:anim calcmode="lin" valueType="num">
                                      <p:cBhvr additive="base">
                                        <p:cTn id="53" dur="500" fill="hold"/>
                                        <p:tgtEl>
                                          <p:spTgt spid="8"/>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53" presetClass="entr" presetSubtype="16" fill="hold" nodeType="afterEffect">
                                  <p:stCondLst>
                                    <p:cond delay="0"/>
                                  </p:stCondLst>
                                  <p:childTnLst>
                                    <p:set>
                                      <p:cBhvr>
                                        <p:cTn id="56" dur="1" fill="hold">
                                          <p:stCondLst>
                                            <p:cond delay="0"/>
                                          </p:stCondLst>
                                        </p:cTn>
                                        <p:tgtEl>
                                          <p:spTgt spid="104"/>
                                        </p:tgtEl>
                                        <p:attrNameLst>
                                          <p:attrName>style.visibility</p:attrName>
                                        </p:attrNameLst>
                                      </p:cBhvr>
                                      <p:to>
                                        <p:strVal val="visible"/>
                                      </p:to>
                                    </p:set>
                                    <p:anim calcmode="lin" valueType="num">
                                      <p:cBhvr>
                                        <p:cTn id="57" dur="500" fill="hold"/>
                                        <p:tgtEl>
                                          <p:spTgt spid="104"/>
                                        </p:tgtEl>
                                        <p:attrNameLst>
                                          <p:attrName>ppt_w</p:attrName>
                                        </p:attrNameLst>
                                      </p:cBhvr>
                                      <p:tavLst>
                                        <p:tav tm="0">
                                          <p:val>
                                            <p:fltVal val="0"/>
                                          </p:val>
                                        </p:tav>
                                        <p:tav tm="100000">
                                          <p:val>
                                            <p:strVal val="#ppt_w"/>
                                          </p:val>
                                        </p:tav>
                                      </p:tavLst>
                                    </p:anim>
                                    <p:anim calcmode="lin" valueType="num">
                                      <p:cBhvr>
                                        <p:cTn id="58" dur="500" fill="hold"/>
                                        <p:tgtEl>
                                          <p:spTgt spid="104"/>
                                        </p:tgtEl>
                                        <p:attrNameLst>
                                          <p:attrName>ppt_h</p:attrName>
                                        </p:attrNameLst>
                                      </p:cBhvr>
                                      <p:tavLst>
                                        <p:tav tm="0">
                                          <p:val>
                                            <p:fltVal val="0"/>
                                          </p:val>
                                        </p:tav>
                                        <p:tav tm="100000">
                                          <p:val>
                                            <p:strVal val="#ppt_h"/>
                                          </p:val>
                                        </p:tav>
                                      </p:tavLst>
                                    </p:anim>
                                    <p:animEffect transition="in" filter="fade">
                                      <p:cBhvr>
                                        <p:cTn id="59" dur="500"/>
                                        <p:tgtEl>
                                          <p:spTgt spid="104"/>
                                        </p:tgtEl>
                                      </p:cBhvr>
                                    </p:animEffect>
                                  </p:childTnLst>
                                </p:cTn>
                              </p:par>
                            </p:childTnLst>
                          </p:cTn>
                        </p:par>
                        <p:par>
                          <p:cTn id="60" fill="hold">
                            <p:stCondLst>
                              <p:cond delay="5000"/>
                            </p:stCondLst>
                            <p:childTnLst>
                              <p:par>
                                <p:cTn id="61" presetID="2" presetClass="entr" presetSubtype="2" fill="hold" nodeType="afterEffect">
                                  <p:stCondLst>
                                    <p:cond delay="0"/>
                                  </p:stCondLst>
                                  <p:childTnLst>
                                    <p:set>
                                      <p:cBhvr>
                                        <p:cTn id="62" dur="1" fill="hold">
                                          <p:stCondLst>
                                            <p:cond delay="0"/>
                                          </p:stCondLst>
                                        </p:cTn>
                                        <p:tgtEl>
                                          <p:spTgt spid="9"/>
                                        </p:tgtEl>
                                        <p:attrNameLst>
                                          <p:attrName>style.visibility</p:attrName>
                                        </p:attrNameLst>
                                      </p:cBhvr>
                                      <p:to>
                                        <p:strVal val="visible"/>
                                      </p:to>
                                    </p:set>
                                    <p:anim calcmode="lin" valueType="num">
                                      <p:cBhvr additive="base">
                                        <p:cTn id="63" dur="500" fill="hold"/>
                                        <p:tgtEl>
                                          <p:spTgt spid="9"/>
                                        </p:tgtEl>
                                        <p:attrNameLst>
                                          <p:attrName>ppt_x</p:attrName>
                                        </p:attrNameLst>
                                      </p:cBhvr>
                                      <p:tavLst>
                                        <p:tav tm="0">
                                          <p:val>
                                            <p:strVal val="1+#ppt_w/2"/>
                                          </p:val>
                                        </p:tav>
                                        <p:tav tm="100000">
                                          <p:val>
                                            <p:strVal val="#ppt_x"/>
                                          </p:val>
                                        </p:tav>
                                      </p:tavLst>
                                    </p:anim>
                                    <p:anim calcmode="lin" valueType="num">
                                      <p:cBhvr additive="base">
                                        <p:cTn id="64"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2" presetClass="entr" presetSubtype="4"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animEffect transition="in" filter="wipe(down)">
                                      <p:cBhvr>
                                        <p:cTn id="69" dur="500"/>
                                        <p:tgtEl>
                                          <p:spTgt spid="10"/>
                                        </p:tgtEl>
                                      </p:cBhvr>
                                    </p:animEffect>
                                  </p:childTnLst>
                                </p:cTn>
                              </p:par>
                            </p:childTnLst>
                          </p:cTn>
                        </p:par>
                      </p:childTnLst>
                    </p:cTn>
                  </p:par>
                  <p:par>
                    <p:cTn id="70" fill="hold">
                      <p:stCondLst>
                        <p:cond delay="indefinite"/>
                      </p:stCondLst>
                      <p:childTnLst>
                        <p:par>
                          <p:cTn id="71" fill="hold">
                            <p:stCondLst>
                              <p:cond delay="0"/>
                            </p:stCondLst>
                            <p:childTnLst>
                              <p:par>
                                <p:cTn id="72" presetID="55" presetClass="entr" presetSubtype="0" fill="hold" nodeType="clickEffect">
                                  <p:stCondLst>
                                    <p:cond delay="0"/>
                                  </p:stCondLst>
                                  <p:childTnLst>
                                    <p:set>
                                      <p:cBhvr>
                                        <p:cTn id="73" dur="1" fill="hold">
                                          <p:stCondLst>
                                            <p:cond delay="0"/>
                                          </p:stCondLst>
                                        </p:cTn>
                                        <p:tgtEl>
                                          <p:spTgt spid="12"/>
                                        </p:tgtEl>
                                        <p:attrNameLst>
                                          <p:attrName>style.visibility</p:attrName>
                                        </p:attrNameLst>
                                      </p:cBhvr>
                                      <p:to>
                                        <p:strVal val="visible"/>
                                      </p:to>
                                    </p:set>
                                    <p:anim calcmode="lin" valueType="num">
                                      <p:cBhvr>
                                        <p:cTn id="74" dur="1000" fill="hold"/>
                                        <p:tgtEl>
                                          <p:spTgt spid="12"/>
                                        </p:tgtEl>
                                        <p:attrNameLst>
                                          <p:attrName>ppt_w</p:attrName>
                                        </p:attrNameLst>
                                      </p:cBhvr>
                                      <p:tavLst>
                                        <p:tav tm="0">
                                          <p:val>
                                            <p:strVal val="#ppt_w*0.70"/>
                                          </p:val>
                                        </p:tav>
                                        <p:tav tm="100000">
                                          <p:val>
                                            <p:strVal val="#ppt_w"/>
                                          </p:val>
                                        </p:tav>
                                      </p:tavLst>
                                    </p:anim>
                                    <p:anim calcmode="lin" valueType="num">
                                      <p:cBhvr>
                                        <p:cTn id="75" dur="1000" fill="hold"/>
                                        <p:tgtEl>
                                          <p:spTgt spid="12"/>
                                        </p:tgtEl>
                                        <p:attrNameLst>
                                          <p:attrName>ppt_h</p:attrName>
                                        </p:attrNameLst>
                                      </p:cBhvr>
                                      <p:tavLst>
                                        <p:tav tm="0">
                                          <p:val>
                                            <p:strVal val="#ppt_h"/>
                                          </p:val>
                                        </p:tav>
                                        <p:tav tm="100000">
                                          <p:val>
                                            <p:strVal val="#ppt_h"/>
                                          </p:val>
                                        </p:tav>
                                      </p:tavLst>
                                    </p:anim>
                                    <p:animEffect transition="in" filter="fade">
                                      <p:cBhvr>
                                        <p:cTn id="76"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1271270" y="3680460"/>
            <a:ext cx="6395085" cy="1198880"/>
          </a:xfrm>
          <a:prstGeom prst="rect">
            <a:avLst/>
          </a:prstGeom>
          <a:noFill/>
        </p:spPr>
        <p:txBody>
          <a:bodyPr wrap="square" rtlCol="0">
            <a:spAutoFit/>
          </a:bodyPr>
          <a:p>
            <a:pPr indent="457200"/>
            <a:r>
              <a:rPr lang="zh-CN" altLang="en-US">
                <a:latin typeface="华文中宋" panose="02010600040101010101" charset="-122"/>
                <a:ea typeface="华文中宋" panose="02010600040101010101" charset="-122"/>
              </a:rPr>
              <a:t>据</a:t>
            </a:r>
            <a:r>
              <a:rPr lang="en-US" altLang="zh-CN">
                <a:latin typeface="华文中宋" panose="02010600040101010101" charset="-122"/>
                <a:ea typeface="华文中宋" panose="02010600040101010101" charset="-122"/>
              </a:rPr>
              <a:t>2023</a:t>
            </a:r>
            <a:r>
              <a:rPr lang="zh-CN" altLang="en-US">
                <a:latin typeface="华文中宋" panose="02010600040101010101" charset="-122"/>
                <a:ea typeface="华文中宋" panose="02010600040101010101" charset="-122"/>
              </a:rPr>
              <a:t>年</a:t>
            </a:r>
            <a:r>
              <a:rPr lang="en-US" altLang="zh-CN">
                <a:latin typeface="华文中宋" panose="02010600040101010101" charset="-122"/>
                <a:ea typeface="华文中宋" panose="02010600040101010101" charset="-122"/>
              </a:rPr>
              <a:t>12</a:t>
            </a:r>
            <a:r>
              <a:rPr lang="zh-CN" altLang="en-US">
                <a:latin typeface="华文中宋" panose="02010600040101010101" charset="-122"/>
                <a:ea typeface="华文中宋" panose="02010600040101010101" charset="-122"/>
              </a:rPr>
              <a:t>月5日发表在《自然·方法》杂志上的论文，奥地利科学院分子生物科技研究所的研究人员开发了一个多巴胺系统的类器官模型，揭示了其复杂的功能和对帕金森病的潜在影响。</a:t>
            </a:r>
            <a:endParaRPr lang="zh-CN" altLang="en-US">
              <a:latin typeface="华文中宋" panose="02010600040101010101" charset="-122"/>
              <a:ea typeface="华文中宋" panose="02010600040101010101" charset="-122"/>
            </a:endParaRPr>
          </a:p>
        </p:txBody>
      </p:sp>
      <p:pic>
        <p:nvPicPr>
          <p:cNvPr id="2" name="图片 1" descr="090222421"/>
          <p:cNvPicPr>
            <a:picLocks noChangeAspect="1"/>
          </p:cNvPicPr>
          <p:nvPr>
            <p:custDataLst>
              <p:tags r:id="rId1"/>
            </p:custDataLst>
          </p:nvPr>
        </p:nvPicPr>
        <p:blipFill>
          <a:blip r:embed="rId2"/>
          <a:stretch>
            <a:fillRect/>
          </a:stretch>
        </p:blipFill>
        <p:spPr>
          <a:xfrm>
            <a:off x="2841625" y="1137285"/>
            <a:ext cx="3007995" cy="225615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802130" y="3263265"/>
            <a:ext cx="5424805" cy="1501140"/>
          </a:xfrm>
          <a:prstGeom prst="rect">
            <a:avLst/>
          </a:prstGeom>
          <a:noFill/>
        </p:spPr>
        <p:txBody>
          <a:bodyPr wrap="square" rtlCol="0">
            <a:noAutofit/>
          </a:bodyPr>
          <a:p>
            <a:pPr indent="457200"/>
            <a:r>
              <a:rPr lang="zh-CN" altLang="en-US">
                <a:latin typeface="华文中宋" panose="02010600040101010101" charset="-122"/>
                <a:ea typeface="华文中宋" panose="02010600040101010101" charset="-122"/>
              </a:rPr>
              <a:t>该团队首先开发了所谓的中脑腹侧、纹状体和皮质的类器官模型，这是多巴胺系统中神经元连接的区域。然后，他们开发了一种将这些类器官融合在一起的方法。就像在人脑中发生的那样，中脑类器官的多巴胺能神经元向纹状体和皮质类器官发出投射。</a:t>
            </a:r>
            <a:endParaRPr lang="zh-CN" altLang="en-US">
              <a:latin typeface="华文中宋" panose="02010600040101010101" charset="-122"/>
              <a:ea typeface="华文中宋" panose="02010600040101010101" charset="-122"/>
            </a:endParaRPr>
          </a:p>
        </p:txBody>
      </p:sp>
      <p:pic>
        <p:nvPicPr>
          <p:cNvPr id="4" name="图片 3" descr="242dd42a2834349b033b7deadca002ce36d3d5391000"/>
          <p:cNvPicPr>
            <a:picLocks noChangeAspect="1"/>
          </p:cNvPicPr>
          <p:nvPr/>
        </p:nvPicPr>
        <p:blipFill>
          <a:blip r:embed="rId1"/>
          <a:stretch>
            <a:fillRect/>
          </a:stretch>
        </p:blipFill>
        <p:spPr>
          <a:xfrm>
            <a:off x="3197860" y="723900"/>
            <a:ext cx="2899410" cy="23837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79140" y="659765"/>
            <a:ext cx="6864350" cy="398780"/>
          </a:xfrm>
          <a:prstGeom prst="rect">
            <a:avLst/>
          </a:prstGeom>
          <a:noFill/>
        </p:spPr>
        <p:txBody>
          <a:bodyPr wrap="square" rtlCol="0">
            <a:spAutoFit/>
          </a:bodyPr>
          <a:p>
            <a:r>
              <a:rPr lang="zh-CN" altLang="en-US" sz="2000">
                <a:ln w="22225">
                  <a:solidFill>
                    <a:schemeClr val="accent2"/>
                  </a:solidFill>
                  <a:prstDash val="solid"/>
                </a:ln>
                <a:solidFill>
                  <a:schemeClr val="accent2">
                    <a:lumMod val="40000"/>
                    <a:lumOff val="60000"/>
                  </a:schemeClr>
                </a:solidFill>
                <a:effectLst/>
              </a:rPr>
              <a:t>最新研究进展</a:t>
            </a:r>
            <a:endParaRPr lang="zh-CN" altLang="en-US" sz="2000">
              <a:ln w="22225">
                <a:solidFill>
                  <a:schemeClr val="accent2"/>
                </a:solidFill>
                <a:prstDash val="solid"/>
              </a:ln>
              <a:solidFill>
                <a:schemeClr val="accent2">
                  <a:lumMod val="40000"/>
                  <a:lumOff val="60000"/>
                </a:schemeClr>
              </a:solidFill>
              <a:effectLst/>
            </a:endParaRPr>
          </a:p>
        </p:txBody>
      </p:sp>
      <p:sp>
        <p:nvSpPr>
          <p:cNvPr id="7" name="文本框 6"/>
          <p:cNvSpPr txBox="1"/>
          <p:nvPr/>
        </p:nvSpPr>
        <p:spPr>
          <a:xfrm>
            <a:off x="4092575" y="1191260"/>
            <a:ext cx="4190365" cy="2421890"/>
          </a:xfrm>
          <a:prstGeom prst="rect">
            <a:avLst/>
          </a:prstGeom>
          <a:noFill/>
        </p:spPr>
        <p:txBody>
          <a:bodyPr wrap="square" rtlCol="0">
            <a:noAutofit/>
          </a:bodyPr>
          <a:p>
            <a:pPr indent="457200"/>
            <a:r>
              <a:rPr lang="zh-CN" altLang="en-US" sz="1600">
                <a:latin typeface="华文中宋" panose="02010600040101010101" charset="-122"/>
                <a:ea typeface="华文中宋" panose="02010600040101010101" charset="-122"/>
              </a:rPr>
              <a:t>研究人员观察到了高水平的多巴胺能神经支配，以及多巴胺能神经元和纹状体、皮质神经元之间形成的突触。当他们刺激含有多巴胺能神经元的中脑时，纹状体和皮质中的神经元对刺激有反应。论文第一作者丹尼尔·鲁曼表示，他们成功地在体外模拟了多巴胺能回路，因为细胞不仅连接正确，而且还能共同发挥作用。</a:t>
            </a:r>
            <a:endParaRPr lang="zh-CN" altLang="en-US" sz="1600">
              <a:latin typeface="华文中宋" panose="02010600040101010101" charset="-122"/>
              <a:ea typeface="华文中宋" panose="02010600040101010101" charset="-122"/>
            </a:endParaRPr>
          </a:p>
          <a:p>
            <a:pPr indent="457200"/>
            <a:endParaRPr lang="zh-CN" altLang="en-US" sz="1600">
              <a:latin typeface="华文中宋" panose="02010600040101010101" charset="-122"/>
              <a:ea typeface="华文中宋" panose="02010600040101010101" charset="-122"/>
            </a:endParaRPr>
          </a:p>
          <a:p>
            <a:pPr indent="457200"/>
            <a:r>
              <a:rPr lang="zh-CN" altLang="en-US" sz="1600">
                <a:latin typeface="华文中宋" panose="02010600040101010101" charset="-122"/>
                <a:ea typeface="华文中宋" panose="02010600040101010101" charset="-122"/>
              </a:rPr>
              <a:t>该类器官模型可用于改进帕金森病的细胞治疗。研究证明，注射到模型中的多巴胺能前体细胞能发育成熟为神经元，并延伸了类器官内的神经元投射结构。与此同时。研究人员也可以在人类特异性体外系统中研究多巴胺过度刺激的长期影响。</a:t>
            </a:r>
            <a:endParaRPr lang="zh-CN" altLang="en-US" sz="1600">
              <a:latin typeface="华文中宋" panose="02010600040101010101" charset="-122"/>
              <a:ea typeface="华文中宋" panose="02010600040101010101" charset="-122"/>
            </a:endParaRPr>
          </a:p>
        </p:txBody>
      </p:sp>
      <p:pic>
        <p:nvPicPr>
          <p:cNvPr id="5" name="图片 4" descr="3b292df5e0fe9925acc25482799c6ad28fb171d2"/>
          <p:cNvPicPr>
            <a:picLocks noChangeAspect="1"/>
          </p:cNvPicPr>
          <p:nvPr/>
        </p:nvPicPr>
        <p:blipFill>
          <a:blip r:embed="rId1"/>
          <a:stretch>
            <a:fillRect/>
          </a:stretch>
        </p:blipFill>
        <p:spPr>
          <a:xfrm>
            <a:off x="744855" y="1350010"/>
            <a:ext cx="3154045" cy="2104390"/>
          </a:xfrm>
          <a:prstGeom prst="rect">
            <a:avLst/>
          </a:prstGeom>
        </p:spPr>
      </p:pic>
      <p:sp>
        <p:nvSpPr>
          <p:cNvPr id="6" name="文本框 5"/>
          <p:cNvSpPr txBox="1"/>
          <p:nvPr/>
        </p:nvSpPr>
        <p:spPr>
          <a:xfrm>
            <a:off x="715010" y="3613150"/>
            <a:ext cx="2913380" cy="614680"/>
          </a:xfrm>
          <a:prstGeom prst="rect">
            <a:avLst/>
          </a:prstGeom>
          <a:noFill/>
        </p:spPr>
        <p:txBody>
          <a:bodyPr wrap="square" rtlCol="0">
            <a:noAutofit/>
          </a:bodyPr>
          <a:p>
            <a:r>
              <a:rPr lang="zh-CN" altLang="en-US" sz="1200" i="1">
                <a:latin typeface="华文彩云" panose="02010800040101010101" charset="-122"/>
                <a:ea typeface="华文彩云" panose="02010800040101010101" charset="-122"/>
              </a:rPr>
              <a:t>中脑腹侧（红色）中的多巴胺能神经元投射到纹状体和皮质组织（绿色）</a:t>
            </a:r>
            <a:endParaRPr lang="zh-CN" altLang="en-US" sz="1200" i="1">
              <a:latin typeface="华文彩云" panose="02010800040101010101" charset="-122"/>
              <a:ea typeface="华文彩云" panose="02010800040101010101"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186614" y="1328131"/>
            <a:ext cx="2877711"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实验数据结果</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
        <p:nvSpPr>
          <p:cNvPr id="30" name="TextBox 29"/>
          <p:cNvSpPr txBox="1"/>
          <p:nvPr/>
        </p:nvSpPr>
        <p:spPr>
          <a:xfrm>
            <a:off x="4266585" y="1951585"/>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实验数据</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1" name="TextBox 30"/>
          <p:cNvSpPr txBox="1"/>
          <p:nvPr/>
        </p:nvSpPr>
        <p:spPr>
          <a:xfrm>
            <a:off x="4266585" y="2749138"/>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案例分析</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2" name="TextBox 31"/>
          <p:cNvSpPr txBox="1"/>
          <p:nvPr/>
        </p:nvSpPr>
        <p:spPr>
          <a:xfrm>
            <a:off x="4266585" y="3157631"/>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问题评估</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3" name="TextBox 32"/>
          <p:cNvSpPr txBox="1"/>
          <p:nvPr/>
        </p:nvSpPr>
        <p:spPr>
          <a:xfrm>
            <a:off x="4266585" y="3537547"/>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研究成果</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5313681" y="1998829"/>
            <a:ext cx="1759969"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EXPERIMENTAL DATA</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5" name="TextBox 34"/>
          <p:cNvSpPr txBox="1"/>
          <p:nvPr/>
        </p:nvSpPr>
        <p:spPr>
          <a:xfrm>
            <a:off x="5313681" y="2797557"/>
            <a:ext cx="1337417"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CASE ANALYSIS</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5313681" y="3207225"/>
            <a:ext cx="1954318"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PROBLEM ASSESSMENT</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7" name="TextBox 36"/>
          <p:cNvSpPr txBox="1"/>
          <p:nvPr/>
        </p:nvSpPr>
        <p:spPr>
          <a:xfrm>
            <a:off x="5313681" y="3616894"/>
            <a:ext cx="1758943"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RESEARCH FINDINGS</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8" name="椭圆 37"/>
          <p:cNvSpPr/>
          <p:nvPr/>
        </p:nvSpPr>
        <p:spPr>
          <a:xfrm>
            <a:off x="4243244" y="2097930"/>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39" name="椭圆 38"/>
          <p:cNvSpPr/>
          <p:nvPr/>
        </p:nvSpPr>
        <p:spPr>
          <a:xfrm>
            <a:off x="4243244" y="2886253"/>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40" name="椭圆 39"/>
          <p:cNvSpPr/>
          <p:nvPr/>
        </p:nvSpPr>
        <p:spPr>
          <a:xfrm>
            <a:off x="4243244" y="3285516"/>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41" name="椭圆 40"/>
          <p:cNvSpPr/>
          <p:nvPr/>
        </p:nvSpPr>
        <p:spPr>
          <a:xfrm>
            <a:off x="4243244" y="3684779"/>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42" name="TextBox 41"/>
          <p:cNvSpPr txBox="1"/>
          <p:nvPr/>
        </p:nvSpPr>
        <p:spPr>
          <a:xfrm>
            <a:off x="4266585" y="2367300"/>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实验难点</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3" name="TextBox 42"/>
          <p:cNvSpPr txBox="1"/>
          <p:nvPr/>
        </p:nvSpPr>
        <p:spPr>
          <a:xfrm>
            <a:off x="5313681" y="2414544"/>
            <a:ext cx="2327753"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EXPERIMENTAL DIFFICULTIES</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4" name="椭圆 43"/>
          <p:cNvSpPr/>
          <p:nvPr/>
        </p:nvSpPr>
        <p:spPr>
          <a:xfrm>
            <a:off x="4243244" y="2513645"/>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pic>
        <p:nvPicPr>
          <p:cNvPr id="6" name="图片 5" descr="11"/>
          <p:cNvPicPr>
            <a:picLocks noChangeAspect="1"/>
          </p:cNvPicPr>
          <p:nvPr/>
        </p:nvPicPr>
        <p:blipFill>
          <a:blip r:embed="rId1"/>
          <a:srcRect l="71319" t="21332"/>
          <a:stretch>
            <a:fillRect/>
          </a:stretch>
        </p:blipFill>
        <p:spPr>
          <a:xfrm>
            <a:off x="5374640" y="2275840"/>
            <a:ext cx="3783965" cy="2852420"/>
          </a:xfrm>
          <a:prstGeom prst="rect">
            <a:avLst/>
          </a:prstGeom>
          <a:effectLst/>
        </p:spPr>
      </p:pic>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grpSp>
        <p:nvGrpSpPr>
          <p:cNvPr id="2" name="组合 1"/>
          <p:cNvGrpSpPr/>
          <p:nvPr/>
        </p:nvGrpSpPr>
        <p:grpSpPr>
          <a:xfrm>
            <a:off x="1520825" y="1622425"/>
            <a:ext cx="2059940" cy="1616710"/>
            <a:chOff x="4272487" y="985295"/>
            <a:chExt cx="530249" cy="407976"/>
          </a:xfrm>
        </p:grpSpPr>
        <p:grpSp>
          <p:nvGrpSpPr>
            <p:cNvPr id="3" name="组合 2"/>
            <p:cNvGrpSpPr/>
            <p:nvPr/>
          </p:nvGrpSpPr>
          <p:grpSpPr>
            <a:xfrm>
              <a:off x="4272487" y="985295"/>
              <a:ext cx="530249" cy="407976"/>
              <a:chOff x="1822439" y="149340"/>
              <a:chExt cx="5053817" cy="3888432"/>
            </a:xfrm>
          </p:grpSpPr>
          <p:sp>
            <p:nvSpPr>
              <p:cNvPr id="4" name="任意多边形 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 name="任意多边形 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7"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04</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p:tgtEl>
                                          <p:spTgt spid="29"/>
                                        </p:tgtEl>
                                        <p:attrNameLst>
                                          <p:attrName>ppt_x</p:attrName>
                                        </p:attrNameLst>
                                      </p:cBhvr>
                                      <p:tavLst>
                                        <p:tav tm="0">
                                          <p:val>
                                            <p:strVal val="#ppt_x-#ppt_w*1.125000"/>
                                          </p:val>
                                        </p:tav>
                                        <p:tav tm="100000">
                                          <p:val>
                                            <p:strVal val="#ppt_x"/>
                                          </p:val>
                                        </p:tav>
                                      </p:tavLst>
                                    </p:anim>
                                    <p:animEffect transition="in" filter="wipe(right)">
                                      <p:cBhvr>
                                        <p:cTn id="8" dur="500"/>
                                        <p:tgtEl>
                                          <p:spTgt spid="29"/>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p:tgtEl>
                                          <p:spTgt spid="38"/>
                                        </p:tgtEl>
                                        <p:attrNameLst>
                                          <p:attrName>ppt_x</p:attrName>
                                        </p:attrNameLst>
                                      </p:cBhvr>
                                      <p:tavLst>
                                        <p:tav tm="0">
                                          <p:val>
                                            <p:strVal val="#ppt_x-#ppt_w*1.125000"/>
                                          </p:val>
                                        </p:tav>
                                        <p:tav tm="100000">
                                          <p:val>
                                            <p:strVal val="#ppt_x"/>
                                          </p:val>
                                        </p:tav>
                                      </p:tavLst>
                                    </p:anim>
                                    <p:animEffect transition="in" filter="wipe(right)">
                                      <p:cBhvr>
                                        <p:cTn id="13" dur="500"/>
                                        <p:tgtEl>
                                          <p:spTgt spid="38"/>
                                        </p:tgtEl>
                                      </p:cBhvr>
                                    </p:animEffect>
                                  </p:childTnLst>
                                </p:cTn>
                              </p:par>
                              <p:par>
                                <p:cTn id="14" presetID="12" presetClass="entr" presetSubtype="8"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 calcmode="lin" valueType="num">
                                      <p:cBhvr additive="base">
                                        <p:cTn id="16" dur="500"/>
                                        <p:tgtEl>
                                          <p:spTgt spid="39"/>
                                        </p:tgtEl>
                                        <p:attrNameLst>
                                          <p:attrName>ppt_x</p:attrName>
                                        </p:attrNameLst>
                                      </p:cBhvr>
                                      <p:tavLst>
                                        <p:tav tm="0">
                                          <p:val>
                                            <p:strVal val="#ppt_x-#ppt_w*1.125000"/>
                                          </p:val>
                                        </p:tav>
                                        <p:tav tm="100000">
                                          <p:val>
                                            <p:strVal val="#ppt_x"/>
                                          </p:val>
                                        </p:tav>
                                      </p:tavLst>
                                    </p:anim>
                                    <p:animEffect transition="in" filter="wipe(right)">
                                      <p:cBhvr>
                                        <p:cTn id="17" dur="500"/>
                                        <p:tgtEl>
                                          <p:spTgt spid="39"/>
                                        </p:tgtEl>
                                      </p:cBhvr>
                                    </p:animEffect>
                                  </p:childTnLst>
                                </p:cTn>
                              </p:par>
                              <p:par>
                                <p:cTn id="18" presetID="12" presetClass="entr" presetSubtype="8" fill="hold" grpId="0" nodeType="withEffect">
                                  <p:stCondLst>
                                    <p:cond delay="0"/>
                                  </p:stCondLst>
                                  <p:childTnLst>
                                    <p:set>
                                      <p:cBhvr>
                                        <p:cTn id="19" dur="1" fill="hold">
                                          <p:stCondLst>
                                            <p:cond delay="0"/>
                                          </p:stCondLst>
                                        </p:cTn>
                                        <p:tgtEl>
                                          <p:spTgt spid="40"/>
                                        </p:tgtEl>
                                        <p:attrNameLst>
                                          <p:attrName>style.visibility</p:attrName>
                                        </p:attrNameLst>
                                      </p:cBhvr>
                                      <p:to>
                                        <p:strVal val="visible"/>
                                      </p:to>
                                    </p:set>
                                    <p:anim calcmode="lin" valueType="num">
                                      <p:cBhvr additive="base">
                                        <p:cTn id="20" dur="500"/>
                                        <p:tgtEl>
                                          <p:spTgt spid="40"/>
                                        </p:tgtEl>
                                        <p:attrNameLst>
                                          <p:attrName>ppt_x</p:attrName>
                                        </p:attrNameLst>
                                      </p:cBhvr>
                                      <p:tavLst>
                                        <p:tav tm="0">
                                          <p:val>
                                            <p:strVal val="#ppt_x-#ppt_w*1.125000"/>
                                          </p:val>
                                        </p:tav>
                                        <p:tav tm="100000">
                                          <p:val>
                                            <p:strVal val="#ppt_x"/>
                                          </p:val>
                                        </p:tav>
                                      </p:tavLst>
                                    </p:anim>
                                    <p:animEffect transition="in" filter="wipe(right)">
                                      <p:cBhvr>
                                        <p:cTn id="21" dur="500"/>
                                        <p:tgtEl>
                                          <p:spTgt spid="40"/>
                                        </p:tgtEl>
                                      </p:cBhvr>
                                    </p:animEffect>
                                  </p:childTnLst>
                                </p:cTn>
                              </p:par>
                              <p:par>
                                <p:cTn id="22" presetID="12" presetClass="entr" presetSubtype="8"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additive="base">
                                        <p:cTn id="24" dur="500"/>
                                        <p:tgtEl>
                                          <p:spTgt spid="41"/>
                                        </p:tgtEl>
                                        <p:attrNameLst>
                                          <p:attrName>ppt_x</p:attrName>
                                        </p:attrNameLst>
                                      </p:cBhvr>
                                      <p:tavLst>
                                        <p:tav tm="0">
                                          <p:val>
                                            <p:strVal val="#ppt_x-#ppt_w*1.125000"/>
                                          </p:val>
                                        </p:tav>
                                        <p:tav tm="100000">
                                          <p:val>
                                            <p:strVal val="#ppt_x"/>
                                          </p:val>
                                        </p:tav>
                                      </p:tavLst>
                                    </p:anim>
                                    <p:animEffect transition="in" filter="wipe(right)">
                                      <p:cBhvr>
                                        <p:cTn id="25" dur="500"/>
                                        <p:tgtEl>
                                          <p:spTgt spid="41"/>
                                        </p:tgtEl>
                                      </p:cBhvr>
                                    </p:animEffect>
                                  </p:childTnLst>
                                </p:cTn>
                              </p:par>
                              <p:par>
                                <p:cTn id="26" presetID="12" presetClass="entr" presetSubtype="8" fill="hold" grpId="0" nodeType="withEffect">
                                  <p:stCondLst>
                                    <p:cond delay="30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p:tgtEl>
                                          <p:spTgt spid="30"/>
                                        </p:tgtEl>
                                        <p:attrNameLst>
                                          <p:attrName>ppt_x</p:attrName>
                                        </p:attrNameLst>
                                      </p:cBhvr>
                                      <p:tavLst>
                                        <p:tav tm="0">
                                          <p:val>
                                            <p:strVal val="#ppt_x-#ppt_w*1.125000"/>
                                          </p:val>
                                        </p:tav>
                                        <p:tav tm="100000">
                                          <p:val>
                                            <p:strVal val="#ppt_x"/>
                                          </p:val>
                                        </p:tav>
                                      </p:tavLst>
                                    </p:anim>
                                    <p:animEffect transition="in" filter="wipe(right)">
                                      <p:cBhvr>
                                        <p:cTn id="29" dur="500"/>
                                        <p:tgtEl>
                                          <p:spTgt spid="30"/>
                                        </p:tgtEl>
                                      </p:cBhvr>
                                    </p:animEffect>
                                  </p:childTnLst>
                                </p:cTn>
                              </p:par>
                              <p:par>
                                <p:cTn id="30" presetID="12" presetClass="entr" presetSubtype="8" fill="hold" grpId="0" nodeType="withEffect">
                                  <p:stCondLst>
                                    <p:cond delay="300"/>
                                  </p:stCondLst>
                                  <p:childTnLst>
                                    <p:set>
                                      <p:cBhvr>
                                        <p:cTn id="31" dur="1" fill="hold">
                                          <p:stCondLst>
                                            <p:cond delay="0"/>
                                          </p:stCondLst>
                                        </p:cTn>
                                        <p:tgtEl>
                                          <p:spTgt spid="31"/>
                                        </p:tgtEl>
                                        <p:attrNameLst>
                                          <p:attrName>style.visibility</p:attrName>
                                        </p:attrNameLst>
                                      </p:cBhvr>
                                      <p:to>
                                        <p:strVal val="visible"/>
                                      </p:to>
                                    </p:set>
                                    <p:anim calcmode="lin" valueType="num">
                                      <p:cBhvr additive="base">
                                        <p:cTn id="32" dur="500"/>
                                        <p:tgtEl>
                                          <p:spTgt spid="31"/>
                                        </p:tgtEl>
                                        <p:attrNameLst>
                                          <p:attrName>ppt_x</p:attrName>
                                        </p:attrNameLst>
                                      </p:cBhvr>
                                      <p:tavLst>
                                        <p:tav tm="0">
                                          <p:val>
                                            <p:strVal val="#ppt_x-#ppt_w*1.125000"/>
                                          </p:val>
                                        </p:tav>
                                        <p:tav tm="100000">
                                          <p:val>
                                            <p:strVal val="#ppt_x"/>
                                          </p:val>
                                        </p:tav>
                                      </p:tavLst>
                                    </p:anim>
                                    <p:animEffect transition="in" filter="wipe(right)">
                                      <p:cBhvr>
                                        <p:cTn id="33" dur="500"/>
                                        <p:tgtEl>
                                          <p:spTgt spid="31"/>
                                        </p:tgtEl>
                                      </p:cBhvr>
                                    </p:animEffect>
                                  </p:childTnLst>
                                </p:cTn>
                              </p:par>
                              <p:par>
                                <p:cTn id="34" presetID="12" presetClass="entr" presetSubtype="8" fill="hold" grpId="0" nodeType="withEffect">
                                  <p:stCondLst>
                                    <p:cond delay="300"/>
                                  </p:stCondLst>
                                  <p:childTnLst>
                                    <p:set>
                                      <p:cBhvr>
                                        <p:cTn id="35" dur="1" fill="hold">
                                          <p:stCondLst>
                                            <p:cond delay="0"/>
                                          </p:stCondLst>
                                        </p:cTn>
                                        <p:tgtEl>
                                          <p:spTgt spid="32"/>
                                        </p:tgtEl>
                                        <p:attrNameLst>
                                          <p:attrName>style.visibility</p:attrName>
                                        </p:attrNameLst>
                                      </p:cBhvr>
                                      <p:to>
                                        <p:strVal val="visible"/>
                                      </p:to>
                                    </p:set>
                                    <p:anim calcmode="lin" valueType="num">
                                      <p:cBhvr additive="base">
                                        <p:cTn id="36" dur="500"/>
                                        <p:tgtEl>
                                          <p:spTgt spid="32"/>
                                        </p:tgtEl>
                                        <p:attrNameLst>
                                          <p:attrName>ppt_x</p:attrName>
                                        </p:attrNameLst>
                                      </p:cBhvr>
                                      <p:tavLst>
                                        <p:tav tm="0">
                                          <p:val>
                                            <p:strVal val="#ppt_x-#ppt_w*1.125000"/>
                                          </p:val>
                                        </p:tav>
                                        <p:tav tm="100000">
                                          <p:val>
                                            <p:strVal val="#ppt_x"/>
                                          </p:val>
                                        </p:tav>
                                      </p:tavLst>
                                    </p:anim>
                                    <p:animEffect transition="in" filter="wipe(right)">
                                      <p:cBhvr>
                                        <p:cTn id="37" dur="500"/>
                                        <p:tgtEl>
                                          <p:spTgt spid="32"/>
                                        </p:tgtEl>
                                      </p:cBhvr>
                                    </p:animEffect>
                                  </p:childTnLst>
                                </p:cTn>
                              </p:par>
                              <p:par>
                                <p:cTn id="38" presetID="12" presetClass="entr" presetSubtype="8" fill="hold" grpId="0" nodeType="withEffect">
                                  <p:stCondLst>
                                    <p:cond delay="300"/>
                                  </p:stCondLst>
                                  <p:childTnLst>
                                    <p:set>
                                      <p:cBhvr>
                                        <p:cTn id="39" dur="1" fill="hold">
                                          <p:stCondLst>
                                            <p:cond delay="0"/>
                                          </p:stCondLst>
                                        </p:cTn>
                                        <p:tgtEl>
                                          <p:spTgt spid="33"/>
                                        </p:tgtEl>
                                        <p:attrNameLst>
                                          <p:attrName>style.visibility</p:attrName>
                                        </p:attrNameLst>
                                      </p:cBhvr>
                                      <p:to>
                                        <p:strVal val="visible"/>
                                      </p:to>
                                    </p:set>
                                    <p:anim calcmode="lin" valueType="num">
                                      <p:cBhvr additive="base">
                                        <p:cTn id="40" dur="500"/>
                                        <p:tgtEl>
                                          <p:spTgt spid="33"/>
                                        </p:tgtEl>
                                        <p:attrNameLst>
                                          <p:attrName>ppt_x</p:attrName>
                                        </p:attrNameLst>
                                      </p:cBhvr>
                                      <p:tavLst>
                                        <p:tav tm="0">
                                          <p:val>
                                            <p:strVal val="#ppt_x-#ppt_w*1.125000"/>
                                          </p:val>
                                        </p:tav>
                                        <p:tav tm="100000">
                                          <p:val>
                                            <p:strVal val="#ppt_x"/>
                                          </p:val>
                                        </p:tav>
                                      </p:tavLst>
                                    </p:anim>
                                    <p:animEffect transition="in" filter="wipe(right)">
                                      <p:cBhvr>
                                        <p:cTn id="41" dur="500"/>
                                        <p:tgtEl>
                                          <p:spTgt spid="33"/>
                                        </p:tgtEl>
                                      </p:cBhvr>
                                    </p:animEffect>
                                  </p:childTnLst>
                                </p:cTn>
                              </p:par>
                              <p:par>
                                <p:cTn id="42" presetID="12" presetClass="entr" presetSubtype="8" fill="hold" grpId="0" nodeType="withEffect">
                                  <p:stCondLst>
                                    <p:cond delay="600"/>
                                  </p:stCondLst>
                                  <p:childTnLst>
                                    <p:set>
                                      <p:cBhvr>
                                        <p:cTn id="43" dur="1" fill="hold">
                                          <p:stCondLst>
                                            <p:cond delay="0"/>
                                          </p:stCondLst>
                                        </p:cTn>
                                        <p:tgtEl>
                                          <p:spTgt spid="34"/>
                                        </p:tgtEl>
                                        <p:attrNameLst>
                                          <p:attrName>style.visibility</p:attrName>
                                        </p:attrNameLst>
                                      </p:cBhvr>
                                      <p:to>
                                        <p:strVal val="visible"/>
                                      </p:to>
                                    </p:set>
                                    <p:anim calcmode="lin" valueType="num">
                                      <p:cBhvr additive="base">
                                        <p:cTn id="44" dur="500"/>
                                        <p:tgtEl>
                                          <p:spTgt spid="34"/>
                                        </p:tgtEl>
                                        <p:attrNameLst>
                                          <p:attrName>ppt_x</p:attrName>
                                        </p:attrNameLst>
                                      </p:cBhvr>
                                      <p:tavLst>
                                        <p:tav tm="0">
                                          <p:val>
                                            <p:strVal val="#ppt_x-#ppt_w*1.125000"/>
                                          </p:val>
                                        </p:tav>
                                        <p:tav tm="100000">
                                          <p:val>
                                            <p:strVal val="#ppt_x"/>
                                          </p:val>
                                        </p:tav>
                                      </p:tavLst>
                                    </p:anim>
                                    <p:animEffect transition="in" filter="wipe(right)">
                                      <p:cBhvr>
                                        <p:cTn id="45" dur="500"/>
                                        <p:tgtEl>
                                          <p:spTgt spid="34"/>
                                        </p:tgtEl>
                                      </p:cBhvr>
                                    </p:animEffect>
                                  </p:childTnLst>
                                </p:cTn>
                              </p:par>
                              <p:par>
                                <p:cTn id="46" presetID="12" presetClass="entr" presetSubtype="8" fill="hold" grpId="0" nodeType="withEffect">
                                  <p:stCondLst>
                                    <p:cond delay="600"/>
                                  </p:stCondLst>
                                  <p:childTnLst>
                                    <p:set>
                                      <p:cBhvr>
                                        <p:cTn id="47" dur="1" fill="hold">
                                          <p:stCondLst>
                                            <p:cond delay="0"/>
                                          </p:stCondLst>
                                        </p:cTn>
                                        <p:tgtEl>
                                          <p:spTgt spid="35"/>
                                        </p:tgtEl>
                                        <p:attrNameLst>
                                          <p:attrName>style.visibility</p:attrName>
                                        </p:attrNameLst>
                                      </p:cBhvr>
                                      <p:to>
                                        <p:strVal val="visible"/>
                                      </p:to>
                                    </p:set>
                                    <p:anim calcmode="lin" valueType="num">
                                      <p:cBhvr additive="base">
                                        <p:cTn id="48" dur="500"/>
                                        <p:tgtEl>
                                          <p:spTgt spid="35"/>
                                        </p:tgtEl>
                                        <p:attrNameLst>
                                          <p:attrName>ppt_x</p:attrName>
                                        </p:attrNameLst>
                                      </p:cBhvr>
                                      <p:tavLst>
                                        <p:tav tm="0">
                                          <p:val>
                                            <p:strVal val="#ppt_x-#ppt_w*1.125000"/>
                                          </p:val>
                                        </p:tav>
                                        <p:tav tm="100000">
                                          <p:val>
                                            <p:strVal val="#ppt_x"/>
                                          </p:val>
                                        </p:tav>
                                      </p:tavLst>
                                    </p:anim>
                                    <p:animEffect transition="in" filter="wipe(right)">
                                      <p:cBhvr>
                                        <p:cTn id="49" dur="500"/>
                                        <p:tgtEl>
                                          <p:spTgt spid="35"/>
                                        </p:tgtEl>
                                      </p:cBhvr>
                                    </p:animEffect>
                                  </p:childTnLst>
                                </p:cTn>
                              </p:par>
                              <p:par>
                                <p:cTn id="50" presetID="12" presetClass="entr" presetSubtype="8" fill="hold" grpId="0" nodeType="withEffect">
                                  <p:stCondLst>
                                    <p:cond delay="600"/>
                                  </p:stCondLst>
                                  <p:childTnLst>
                                    <p:set>
                                      <p:cBhvr>
                                        <p:cTn id="51" dur="1" fill="hold">
                                          <p:stCondLst>
                                            <p:cond delay="0"/>
                                          </p:stCondLst>
                                        </p:cTn>
                                        <p:tgtEl>
                                          <p:spTgt spid="36"/>
                                        </p:tgtEl>
                                        <p:attrNameLst>
                                          <p:attrName>style.visibility</p:attrName>
                                        </p:attrNameLst>
                                      </p:cBhvr>
                                      <p:to>
                                        <p:strVal val="visible"/>
                                      </p:to>
                                    </p:set>
                                    <p:anim calcmode="lin" valueType="num">
                                      <p:cBhvr additive="base">
                                        <p:cTn id="52" dur="500"/>
                                        <p:tgtEl>
                                          <p:spTgt spid="36"/>
                                        </p:tgtEl>
                                        <p:attrNameLst>
                                          <p:attrName>ppt_x</p:attrName>
                                        </p:attrNameLst>
                                      </p:cBhvr>
                                      <p:tavLst>
                                        <p:tav tm="0">
                                          <p:val>
                                            <p:strVal val="#ppt_x-#ppt_w*1.125000"/>
                                          </p:val>
                                        </p:tav>
                                        <p:tav tm="100000">
                                          <p:val>
                                            <p:strVal val="#ppt_x"/>
                                          </p:val>
                                        </p:tav>
                                      </p:tavLst>
                                    </p:anim>
                                    <p:animEffect transition="in" filter="wipe(right)">
                                      <p:cBhvr>
                                        <p:cTn id="53" dur="500"/>
                                        <p:tgtEl>
                                          <p:spTgt spid="36"/>
                                        </p:tgtEl>
                                      </p:cBhvr>
                                    </p:animEffect>
                                  </p:childTnLst>
                                </p:cTn>
                              </p:par>
                              <p:par>
                                <p:cTn id="54" presetID="12" presetClass="entr" presetSubtype="8" fill="hold" grpId="0" nodeType="withEffect">
                                  <p:stCondLst>
                                    <p:cond delay="600"/>
                                  </p:stCondLst>
                                  <p:childTnLst>
                                    <p:set>
                                      <p:cBhvr>
                                        <p:cTn id="55" dur="1" fill="hold">
                                          <p:stCondLst>
                                            <p:cond delay="0"/>
                                          </p:stCondLst>
                                        </p:cTn>
                                        <p:tgtEl>
                                          <p:spTgt spid="37"/>
                                        </p:tgtEl>
                                        <p:attrNameLst>
                                          <p:attrName>style.visibility</p:attrName>
                                        </p:attrNameLst>
                                      </p:cBhvr>
                                      <p:to>
                                        <p:strVal val="visible"/>
                                      </p:to>
                                    </p:set>
                                    <p:anim calcmode="lin" valueType="num">
                                      <p:cBhvr additive="base">
                                        <p:cTn id="56" dur="500"/>
                                        <p:tgtEl>
                                          <p:spTgt spid="37"/>
                                        </p:tgtEl>
                                        <p:attrNameLst>
                                          <p:attrName>ppt_x</p:attrName>
                                        </p:attrNameLst>
                                      </p:cBhvr>
                                      <p:tavLst>
                                        <p:tav tm="0">
                                          <p:val>
                                            <p:strVal val="#ppt_x-#ppt_w*1.125000"/>
                                          </p:val>
                                        </p:tav>
                                        <p:tav tm="100000">
                                          <p:val>
                                            <p:strVal val="#ppt_x"/>
                                          </p:val>
                                        </p:tav>
                                      </p:tavLst>
                                    </p:anim>
                                    <p:animEffect transition="in" filter="wipe(right)">
                                      <p:cBhvr>
                                        <p:cTn id="57" dur="500"/>
                                        <p:tgtEl>
                                          <p:spTgt spid="37"/>
                                        </p:tgtEl>
                                      </p:cBhvr>
                                    </p:animEffect>
                                  </p:childTnLst>
                                </p:cTn>
                              </p:par>
                              <p:par>
                                <p:cTn id="58" presetID="12" presetClass="entr" presetSubtype="8" fill="hold" grpId="0" nodeType="withEffect">
                                  <p:stCondLst>
                                    <p:cond delay="0"/>
                                  </p:stCondLst>
                                  <p:childTnLst>
                                    <p:set>
                                      <p:cBhvr>
                                        <p:cTn id="59" dur="1" fill="hold">
                                          <p:stCondLst>
                                            <p:cond delay="0"/>
                                          </p:stCondLst>
                                        </p:cTn>
                                        <p:tgtEl>
                                          <p:spTgt spid="44"/>
                                        </p:tgtEl>
                                        <p:attrNameLst>
                                          <p:attrName>style.visibility</p:attrName>
                                        </p:attrNameLst>
                                      </p:cBhvr>
                                      <p:to>
                                        <p:strVal val="visible"/>
                                      </p:to>
                                    </p:set>
                                    <p:anim calcmode="lin" valueType="num">
                                      <p:cBhvr additive="base">
                                        <p:cTn id="60" dur="500"/>
                                        <p:tgtEl>
                                          <p:spTgt spid="44"/>
                                        </p:tgtEl>
                                        <p:attrNameLst>
                                          <p:attrName>ppt_x</p:attrName>
                                        </p:attrNameLst>
                                      </p:cBhvr>
                                      <p:tavLst>
                                        <p:tav tm="0">
                                          <p:val>
                                            <p:strVal val="#ppt_x-#ppt_w*1.125000"/>
                                          </p:val>
                                        </p:tav>
                                        <p:tav tm="100000">
                                          <p:val>
                                            <p:strVal val="#ppt_x"/>
                                          </p:val>
                                        </p:tav>
                                      </p:tavLst>
                                    </p:anim>
                                    <p:animEffect transition="in" filter="wipe(right)">
                                      <p:cBhvr>
                                        <p:cTn id="61" dur="500"/>
                                        <p:tgtEl>
                                          <p:spTgt spid="44"/>
                                        </p:tgtEl>
                                      </p:cBhvr>
                                    </p:animEffect>
                                  </p:childTnLst>
                                </p:cTn>
                              </p:par>
                              <p:par>
                                <p:cTn id="62" presetID="12" presetClass="entr" presetSubtype="8" fill="hold" grpId="0" nodeType="withEffect">
                                  <p:stCondLst>
                                    <p:cond delay="300"/>
                                  </p:stCondLst>
                                  <p:childTnLst>
                                    <p:set>
                                      <p:cBhvr>
                                        <p:cTn id="63" dur="1" fill="hold">
                                          <p:stCondLst>
                                            <p:cond delay="0"/>
                                          </p:stCondLst>
                                        </p:cTn>
                                        <p:tgtEl>
                                          <p:spTgt spid="42"/>
                                        </p:tgtEl>
                                        <p:attrNameLst>
                                          <p:attrName>style.visibility</p:attrName>
                                        </p:attrNameLst>
                                      </p:cBhvr>
                                      <p:to>
                                        <p:strVal val="visible"/>
                                      </p:to>
                                    </p:set>
                                    <p:anim calcmode="lin" valueType="num">
                                      <p:cBhvr additive="base">
                                        <p:cTn id="64" dur="500"/>
                                        <p:tgtEl>
                                          <p:spTgt spid="42"/>
                                        </p:tgtEl>
                                        <p:attrNameLst>
                                          <p:attrName>ppt_x</p:attrName>
                                        </p:attrNameLst>
                                      </p:cBhvr>
                                      <p:tavLst>
                                        <p:tav tm="0">
                                          <p:val>
                                            <p:strVal val="#ppt_x-#ppt_w*1.125000"/>
                                          </p:val>
                                        </p:tav>
                                        <p:tav tm="100000">
                                          <p:val>
                                            <p:strVal val="#ppt_x"/>
                                          </p:val>
                                        </p:tav>
                                      </p:tavLst>
                                    </p:anim>
                                    <p:animEffect transition="in" filter="wipe(right)">
                                      <p:cBhvr>
                                        <p:cTn id="65" dur="500"/>
                                        <p:tgtEl>
                                          <p:spTgt spid="42"/>
                                        </p:tgtEl>
                                      </p:cBhvr>
                                    </p:animEffect>
                                  </p:childTnLst>
                                </p:cTn>
                              </p:par>
                              <p:par>
                                <p:cTn id="66" presetID="12" presetClass="entr" presetSubtype="8" fill="hold" grpId="0" nodeType="withEffect">
                                  <p:stCondLst>
                                    <p:cond delay="60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500"/>
                                        <p:tgtEl>
                                          <p:spTgt spid="43"/>
                                        </p:tgtEl>
                                        <p:attrNameLst>
                                          <p:attrName>ppt_x</p:attrName>
                                        </p:attrNameLst>
                                      </p:cBhvr>
                                      <p:tavLst>
                                        <p:tav tm="0">
                                          <p:val>
                                            <p:strVal val="#ppt_x-#ppt_w*1.125000"/>
                                          </p:val>
                                        </p:tav>
                                        <p:tav tm="100000">
                                          <p:val>
                                            <p:strVal val="#ppt_x"/>
                                          </p:val>
                                        </p:tav>
                                      </p:tavLst>
                                    </p:anim>
                                    <p:animEffect transition="in" filter="wipe(right)">
                                      <p:cBhvr>
                                        <p:cTn id="69" dur="500"/>
                                        <p:tgtEl>
                                          <p:spTgt spid="43"/>
                                        </p:tgtEl>
                                      </p:cBhvr>
                                    </p:animEffect>
                                  </p:childTnLst>
                                </p:cTn>
                              </p:par>
                            </p:childTnLst>
                          </p:cTn>
                        </p:par>
                        <p:par>
                          <p:cTn id="70" fill="hold">
                            <p:stCondLst>
                              <p:cond delay="1000"/>
                            </p:stCondLst>
                            <p:childTnLst>
                              <p:par>
                                <p:cTn id="71" presetID="31" presetClass="entr" presetSubtype="0" fill="hold" nodeType="afterEffect">
                                  <p:stCondLst>
                                    <p:cond delay="0"/>
                                  </p:stCondLst>
                                  <p:childTnLst>
                                    <p:set>
                                      <p:cBhvr>
                                        <p:cTn id="72" dur="1" fill="hold">
                                          <p:stCondLst>
                                            <p:cond delay="0"/>
                                          </p:stCondLst>
                                        </p:cTn>
                                        <p:tgtEl>
                                          <p:spTgt spid="2"/>
                                        </p:tgtEl>
                                        <p:attrNameLst>
                                          <p:attrName>style.visibility</p:attrName>
                                        </p:attrNameLst>
                                      </p:cBhvr>
                                      <p:to>
                                        <p:strVal val="visible"/>
                                      </p:to>
                                    </p:set>
                                    <p:anim calcmode="lin" valueType="num">
                                      <p:cBhvr>
                                        <p:cTn id="73" dur="1000" fill="hold"/>
                                        <p:tgtEl>
                                          <p:spTgt spid="2"/>
                                        </p:tgtEl>
                                        <p:attrNameLst>
                                          <p:attrName>ppt_w</p:attrName>
                                        </p:attrNameLst>
                                      </p:cBhvr>
                                      <p:tavLst>
                                        <p:tav tm="0">
                                          <p:val>
                                            <p:fltVal val="0"/>
                                          </p:val>
                                        </p:tav>
                                        <p:tav tm="100000">
                                          <p:val>
                                            <p:strVal val="#ppt_w"/>
                                          </p:val>
                                        </p:tav>
                                      </p:tavLst>
                                    </p:anim>
                                    <p:anim calcmode="lin" valueType="num">
                                      <p:cBhvr>
                                        <p:cTn id="74" dur="1000" fill="hold"/>
                                        <p:tgtEl>
                                          <p:spTgt spid="2"/>
                                        </p:tgtEl>
                                        <p:attrNameLst>
                                          <p:attrName>ppt_h</p:attrName>
                                        </p:attrNameLst>
                                      </p:cBhvr>
                                      <p:tavLst>
                                        <p:tav tm="0">
                                          <p:val>
                                            <p:fltVal val="0"/>
                                          </p:val>
                                        </p:tav>
                                        <p:tav tm="100000">
                                          <p:val>
                                            <p:strVal val="#ppt_h"/>
                                          </p:val>
                                        </p:tav>
                                      </p:tavLst>
                                    </p:anim>
                                    <p:anim calcmode="lin" valueType="num">
                                      <p:cBhvr>
                                        <p:cTn id="75" dur="1000" fill="hold"/>
                                        <p:tgtEl>
                                          <p:spTgt spid="2"/>
                                        </p:tgtEl>
                                        <p:attrNameLst>
                                          <p:attrName>style.rotation</p:attrName>
                                        </p:attrNameLst>
                                      </p:cBhvr>
                                      <p:tavLst>
                                        <p:tav tm="0">
                                          <p:val>
                                            <p:fltVal val="90"/>
                                          </p:val>
                                        </p:tav>
                                        <p:tav tm="100000">
                                          <p:val>
                                            <p:fltVal val="0"/>
                                          </p:val>
                                        </p:tav>
                                      </p:tavLst>
                                    </p:anim>
                                    <p:animEffect transition="in" filter="fade">
                                      <p:cBhvr>
                                        <p:cTn id="7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0" animBg="1"/>
      <p:bldP spid="39" grpId="0" animBg="1"/>
      <p:bldP spid="40" grpId="0" animBg="1"/>
      <p:bldP spid="41" grpId="0" animBg="1"/>
      <p:bldP spid="42" grpId="0"/>
      <p:bldP spid="43" grpId="0"/>
      <p:bldP spid="4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椭圆 34"/>
          <p:cNvSpPr/>
          <p:nvPr/>
        </p:nvSpPr>
        <p:spPr>
          <a:xfrm rot="10800000">
            <a:off x="3343609" y="1407345"/>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58" name="组合 57"/>
          <p:cNvGrpSpPr/>
          <p:nvPr/>
        </p:nvGrpSpPr>
        <p:grpSpPr>
          <a:xfrm rot="5400000">
            <a:off x="3547812" y="2634413"/>
            <a:ext cx="1061672" cy="1379360"/>
            <a:chOff x="4020870" y="2194485"/>
            <a:chExt cx="1102258" cy="1432090"/>
          </a:xfrm>
          <a:solidFill>
            <a:schemeClr val="accent5"/>
          </a:solidFill>
          <a:effectLst/>
        </p:grpSpPr>
        <p:sp>
          <p:nvSpPr>
            <p:cNvPr id="59"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60"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61" name="椭圆 34"/>
          <p:cNvSpPr/>
          <p:nvPr/>
        </p:nvSpPr>
        <p:spPr>
          <a:xfrm>
            <a:off x="4775493" y="2469018"/>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62" name="组合 61"/>
          <p:cNvGrpSpPr/>
          <p:nvPr/>
        </p:nvGrpSpPr>
        <p:grpSpPr>
          <a:xfrm rot="16200000">
            <a:off x="4580095" y="1210401"/>
            <a:ext cx="1061672" cy="1379360"/>
            <a:chOff x="4020870" y="2194485"/>
            <a:chExt cx="1102258" cy="1432090"/>
          </a:xfrm>
          <a:solidFill>
            <a:schemeClr val="accent5"/>
          </a:solidFill>
          <a:effectLst/>
        </p:grpSpPr>
        <p:sp>
          <p:nvSpPr>
            <p:cNvPr id="76"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01"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02" name="Freeform 18"/>
          <p:cNvSpPr>
            <a:spLocks noEditPoints="1"/>
          </p:cNvSpPr>
          <p:nvPr/>
        </p:nvSpPr>
        <p:spPr bwMode="auto">
          <a:xfrm>
            <a:off x="5045233" y="3096748"/>
            <a:ext cx="538162" cy="471487"/>
          </a:xfrm>
          <a:custGeom>
            <a:avLst/>
            <a:gdLst>
              <a:gd name="T0" fmla="*/ 417 w 785"/>
              <a:gd name="T1" fmla="*/ 0 h 690"/>
              <a:gd name="T2" fmla="*/ 417 w 785"/>
              <a:gd name="T3" fmla="*/ 593 h 690"/>
              <a:gd name="T4" fmla="*/ 646 w 785"/>
              <a:gd name="T5" fmla="*/ 690 h 690"/>
              <a:gd name="T6" fmla="*/ 626 w 785"/>
              <a:gd name="T7" fmla="*/ 540 h 690"/>
              <a:gd name="T8" fmla="*/ 30 w 785"/>
              <a:gd name="T9" fmla="*/ 315 h 690"/>
              <a:gd name="T10" fmla="*/ 0 w 785"/>
              <a:gd name="T11" fmla="*/ 396 h 690"/>
              <a:gd name="T12" fmla="*/ 122 w 785"/>
              <a:gd name="T13" fmla="*/ 600 h 690"/>
              <a:gd name="T14" fmla="*/ 214 w 785"/>
              <a:gd name="T15" fmla="*/ 613 h 690"/>
              <a:gd name="T16" fmla="*/ 355 w 785"/>
              <a:gd name="T17" fmla="*/ 609 h 690"/>
              <a:gd name="T18" fmla="*/ 189 w 785"/>
              <a:gd name="T19" fmla="*/ 400 h 690"/>
              <a:gd name="T20" fmla="*/ 257 w 785"/>
              <a:gd name="T21" fmla="*/ 219 h 690"/>
              <a:gd name="T22" fmla="*/ 310 w 785"/>
              <a:gd name="T23" fmla="*/ 241 h 690"/>
              <a:gd name="T24" fmla="*/ 311 w 785"/>
              <a:gd name="T25" fmla="*/ 287 h 690"/>
              <a:gd name="T26" fmla="*/ 317 w 785"/>
              <a:gd name="T27" fmla="*/ 320 h 690"/>
              <a:gd name="T28" fmla="*/ 320 w 785"/>
              <a:gd name="T29" fmla="*/ 371 h 690"/>
              <a:gd name="T30" fmla="*/ 287 w 785"/>
              <a:gd name="T31" fmla="*/ 397 h 690"/>
              <a:gd name="T32" fmla="*/ 189 w 785"/>
              <a:gd name="T33" fmla="*/ 400 h 690"/>
              <a:gd name="T34" fmla="*/ 252 w 785"/>
              <a:gd name="T35" fmla="*/ 295 h 690"/>
              <a:gd name="T36" fmla="*/ 289 w 785"/>
              <a:gd name="T37" fmla="*/ 284 h 690"/>
              <a:gd name="T38" fmla="*/ 289 w 785"/>
              <a:gd name="T39" fmla="*/ 252 h 690"/>
              <a:gd name="T40" fmla="*/ 249 w 785"/>
              <a:gd name="T41" fmla="*/ 240 h 690"/>
              <a:gd name="T42" fmla="*/ 213 w 785"/>
              <a:gd name="T43" fmla="*/ 295 h 690"/>
              <a:gd name="T44" fmla="*/ 258 w 785"/>
              <a:gd name="T45" fmla="*/ 379 h 690"/>
              <a:gd name="T46" fmla="*/ 288 w 785"/>
              <a:gd name="T47" fmla="*/ 373 h 690"/>
              <a:gd name="T48" fmla="*/ 301 w 785"/>
              <a:gd name="T49" fmla="*/ 348 h 690"/>
              <a:gd name="T50" fmla="*/ 281 w 785"/>
              <a:gd name="T51" fmla="*/ 320 h 690"/>
              <a:gd name="T52" fmla="*/ 213 w 785"/>
              <a:gd name="T53" fmla="*/ 317 h 690"/>
              <a:gd name="T54" fmla="*/ 372 w 785"/>
              <a:gd name="T55" fmla="*/ 400 h 690"/>
              <a:gd name="T56" fmla="*/ 440 w 785"/>
              <a:gd name="T57" fmla="*/ 219 h 690"/>
              <a:gd name="T58" fmla="*/ 493 w 785"/>
              <a:gd name="T59" fmla="*/ 241 h 690"/>
              <a:gd name="T60" fmla="*/ 494 w 785"/>
              <a:gd name="T61" fmla="*/ 287 h 690"/>
              <a:gd name="T62" fmla="*/ 500 w 785"/>
              <a:gd name="T63" fmla="*/ 320 h 690"/>
              <a:gd name="T64" fmla="*/ 503 w 785"/>
              <a:gd name="T65" fmla="*/ 371 h 690"/>
              <a:gd name="T66" fmla="*/ 470 w 785"/>
              <a:gd name="T67" fmla="*/ 397 h 690"/>
              <a:gd name="T68" fmla="*/ 372 w 785"/>
              <a:gd name="T69" fmla="*/ 400 h 690"/>
              <a:gd name="T70" fmla="*/ 435 w 785"/>
              <a:gd name="T71" fmla="*/ 295 h 690"/>
              <a:gd name="T72" fmla="*/ 472 w 785"/>
              <a:gd name="T73" fmla="*/ 284 h 690"/>
              <a:gd name="T74" fmla="*/ 472 w 785"/>
              <a:gd name="T75" fmla="*/ 252 h 690"/>
              <a:gd name="T76" fmla="*/ 432 w 785"/>
              <a:gd name="T77" fmla="*/ 240 h 690"/>
              <a:gd name="T78" fmla="*/ 396 w 785"/>
              <a:gd name="T79" fmla="*/ 295 h 690"/>
              <a:gd name="T80" fmla="*/ 441 w 785"/>
              <a:gd name="T81" fmla="*/ 379 h 690"/>
              <a:gd name="T82" fmla="*/ 471 w 785"/>
              <a:gd name="T83" fmla="*/ 373 h 690"/>
              <a:gd name="T84" fmla="*/ 484 w 785"/>
              <a:gd name="T85" fmla="*/ 348 h 690"/>
              <a:gd name="T86" fmla="*/ 464 w 785"/>
              <a:gd name="T87" fmla="*/ 320 h 690"/>
              <a:gd name="T88" fmla="*/ 396 w 785"/>
              <a:gd name="T89" fmla="*/ 317 h 690"/>
              <a:gd name="T90" fmla="*/ 548 w 785"/>
              <a:gd name="T91" fmla="*/ 342 h 690"/>
              <a:gd name="T92" fmla="*/ 578 w 785"/>
              <a:gd name="T93" fmla="*/ 362 h 690"/>
              <a:gd name="T94" fmla="*/ 624 w 785"/>
              <a:gd name="T95" fmla="*/ 382 h 690"/>
              <a:gd name="T96" fmla="*/ 664 w 785"/>
              <a:gd name="T97" fmla="*/ 367 h 690"/>
              <a:gd name="T98" fmla="*/ 664 w 785"/>
              <a:gd name="T99" fmla="*/ 336 h 690"/>
              <a:gd name="T100" fmla="*/ 615 w 785"/>
              <a:gd name="T101" fmla="*/ 317 h 690"/>
              <a:gd name="T102" fmla="*/ 561 w 785"/>
              <a:gd name="T103" fmla="*/ 288 h 690"/>
              <a:gd name="T104" fmla="*/ 562 w 785"/>
              <a:gd name="T105" fmla="*/ 240 h 690"/>
              <a:gd name="T106" fmla="*/ 618 w 785"/>
              <a:gd name="T107" fmla="*/ 216 h 690"/>
              <a:gd name="T108" fmla="*/ 678 w 785"/>
              <a:gd name="T109" fmla="*/ 241 h 690"/>
              <a:gd name="T110" fmla="*/ 664 w 785"/>
              <a:gd name="T111" fmla="*/ 272 h 690"/>
              <a:gd name="T112" fmla="*/ 619 w 785"/>
              <a:gd name="T113" fmla="*/ 237 h 690"/>
              <a:gd name="T114" fmla="*/ 578 w 785"/>
              <a:gd name="T115" fmla="*/ 264 h 690"/>
              <a:gd name="T116" fmla="*/ 621 w 785"/>
              <a:gd name="T117" fmla="*/ 293 h 690"/>
              <a:gd name="T118" fmla="*/ 685 w 785"/>
              <a:gd name="T119" fmla="*/ 323 h 690"/>
              <a:gd name="T120" fmla="*/ 684 w 785"/>
              <a:gd name="T121" fmla="*/ 376 h 690"/>
              <a:gd name="T122" fmla="*/ 625 w 785"/>
              <a:gd name="T123" fmla="*/ 403 h 690"/>
              <a:gd name="T124" fmla="*/ 558 w 785"/>
              <a:gd name="T125" fmla="*/ 375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5" h="690">
                <a:moveTo>
                  <a:pt x="785" y="297"/>
                </a:moveTo>
                <a:cubicBezTo>
                  <a:pt x="785" y="133"/>
                  <a:pt x="620" y="0"/>
                  <a:pt x="417" y="0"/>
                </a:cubicBezTo>
                <a:cubicBezTo>
                  <a:pt x="213" y="0"/>
                  <a:pt x="49" y="133"/>
                  <a:pt x="49" y="297"/>
                </a:cubicBezTo>
                <a:cubicBezTo>
                  <a:pt x="49" y="460"/>
                  <a:pt x="213" y="593"/>
                  <a:pt x="417" y="593"/>
                </a:cubicBezTo>
                <a:cubicBezTo>
                  <a:pt x="436" y="593"/>
                  <a:pt x="455" y="592"/>
                  <a:pt x="473" y="589"/>
                </a:cubicBezTo>
                <a:cubicBezTo>
                  <a:pt x="507" y="646"/>
                  <a:pt x="571" y="685"/>
                  <a:pt x="646" y="690"/>
                </a:cubicBezTo>
                <a:cubicBezTo>
                  <a:pt x="626" y="664"/>
                  <a:pt x="615" y="632"/>
                  <a:pt x="615" y="598"/>
                </a:cubicBezTo>
                <a:cubicBezTo>
                  <a:pt x="615" y="577"/>
                  <a:pt x="619" y="559"/>
                  <a:pt x="626" y="540"/>
                </a:cubicBezTo>
                <a:cubicBezTo>
                  <a:pt x="722" y="487"/>
                  <a:pt x="785" y="398"/>
                  <a:pt x="785" y="297"/>
                </a:cubicBezTo>
                <a:close/>
                <a:moveTo>
                  <a:pt x="30" y="315"/>
                </a:moveTo>
                <a:cubicBezTo>
                  <a:pt x="30" y="307"/>
                  <a:pt x="31" y="300"/>
                  <a:pt x="32" y="293"/>
                </a:cubicBezTo>
                <a:cubicBezTo>
                  <a:pt x="11" y="324"/>
                  <a:pt x="0" y="359"/>
                  <a:pt x="0" y="396"/>
                </a:cubicBezTo>
                <a:cubicBezTo>
                  <a:pt x="0" y="473"/>
                  <a:pt x="48" y="541"/>
                  <a:pt x="121" y="581"/>
                </a:cubicBezTo>
                <a:cubicBezTo>
                  <a:pt x="122" y="587"/>
                  <a:pt x="122" y="593"/>
                  <a:pt x="122" y="600"/>
                </a:cubicBezTo>
                <a:cubicBezTo>
                  <a:pt x="122" y="625"/>
                  <a:pt x="114" y="649"/>
                  <a:pt x="99" y="669"/>
                </a:cubicBezTo>
                <a:cubicBezTo>
                  <a:pt x="146" y="666"/>
                  <a:pt x="187" y="645"/>
                  <a:pt x="214" y="613"/>
                </a:cubicBezTo>
                <a:cubicBezTo>
                  <a:pt x="234" y="617"/>
                  <a:pt x="255" y="619"/>
                  <a:pt x="276" y="619"/>
                </a:cubicBezTo>
                <a:cubicBezTo>
                  <a:pt x="303" y="619"/>
                  <a:pt x="330" y="616"/>
                  <a:pt x="355" y="609"/>
                </a:cubicBezTo>
                <a:cubicBezTo>
                  <a:pt x="172" y="592"/>
                  <a:pt x="30" y="467"/>
                  <a:pt x="30" y="315"/>
                </a:cubicBezTo>
                <a:close/>
                <a:moveTo>
                  <a:pt x="189" y="400"/>
                </a:moveTo>
                <a:lnTo>
                  <a:pt x="189" y="219"/>
                </a:lnTo>
                <a:lnTo>
                  <a:pt x="257" y="219"/>
                </a:lnTo>
                <a:cubicBezTo>
                  <a:pt x="271" y="219"/>
                  <a:pt x="282" y="221"/>
                  <a:pt x="290" y="224"/>
                </a:cubicBezTo>
                <a:cubicBezTo>
                  <a:pt x="299" y="228"/>
                  <a:pt x="305" y="234"/>
                  <a:pt x="310" y="241"/>
                </a:cubicBezTo>
                <a:cubicBezTo>
                  <a:pt x="315" y="249"/>
                  <a:pt x="317" y="257"/>
                  <a:pt x="317" y="265"/>
                </a:cubicBezTo>
                <a:cubicBezTo>
                  <a:pt x="317" y="273"/>
                  <a:pt x="315" y="280"/>
                  <a:pt x="311" y="287"/>
                </a:cubicBezTo>
                <a:cubicBezTo>
                  <a:pt x="306" y="294"/>
                  <a:pt x="300" y="300"/>
                  <a:pt x="292" y="304"/>
                </a:cubicBezTo>
                <a:cubicBezTo>
                  <a:pt x="303" y="307"/>
                  <a:pt x="311" y="312"/>
                  <a:pt x="317" y="320"/>
                </a:cubicBezTo>
                <a:cubicBezTo>
                  <a:pt x="323" y="328"/>
                  <a:pt x="326" y="337"/>
                  <a:pt x="326" y="348"/>
                </a:cubicBezTo>
                <a:cubicBezTo>
                  <a:pt x="326" y="356"/>
                  <a:pt x="324" y="364"/>
                  <a:pt x="320" y="371"/>
                </a:cubicBezTo>
                <a:cubicBezTo>
                  <a:pt x="317" y="379"/>
                  <a:pt x="312" y="384"/>
                  <a:pt x="307" y="388"/>
                </a:cubicBezTo>
                <a:cubicBezTo>
                  <a:pt x="302" y="392"/>
                  <a:pt x="295" y="395"/>
                  <a:pt x="287" y="397"/>
                </a:cubicBezTo>
                <a:cubicBezTo>
                  <a:pt x="279" y="399"/>
                  <a:pt x="270" y="400"/>
                  <a:pt x="258" y="400"/>
                </a:cubicBezTo>
                <a:lnTo>
                  <a:pt x="189" y="400"/>
                </a:lnTo>
                <a:close/>
                <a:moveTo>
                  <a:pt x="213" y="295"/>
                </a:moveTo>
                <a:lnTo>
                  <a:pt x="252" y="295"/>
                </a:lnTo>
                <a:cubicBezTo>
                  <a:pt x="263" y="295"/>
                  <a:pt x="270" y="294"/>
                  <a:pt x="275" y="293"/>
                </a:cubicBezTo>
                <a:cubicBezTo>
                  <a:pt x="281" y="291"/>
                  <a:pt x="286" y="288"/>
                  <a:pt x="289" y="284"/>
                </a:cubicBezTo>
                <a:cubicBezTo>
                  <a:pt x="292" y="280"/>
                  <a:pt x="293" y="274"/>
                  <a:pt x="293" y="268"/>
                </a:cubicBezTo>
                <a:cubicBezTo>
                  <a:pt x="293" y="262"/>
                  <a:pt x="292" y="257"/>
                  <a:pt x="289" y="252"/>
                </a:cubicBezTo>
                <a:cubicBezTo>
                  <a:pt x="286" y="248"/>
                  <a:pt x="282" y="245"/>
                  <a:pt x="277" y="243"/>
                </a:cubicBezTo>
                <a:cubicBezTo>
                  <a:pt x="271" y="241"/>
                  <a:pt x="262" y="240"/>
                  <a:pt x="249" y="240"/>
                </a:cubicBezTo>
                <a:lnTo>
                  <a:pt x="213" y="240"/>
                </a:lnTo>
                <a:lnTo>
                  <a:pt x="213" y="295"/>
                </a:lnTo>
                <a:close/>
                <a:moveTo>
                  <a:pt x="213" y="379"/>
                </a:moveTo>
                <a:lnTo>
                  <a:pt x="258" y="379"/>
                </a:lnTo>
                <a:cubicBezTo>
                  <a:pt x="266" y="379"/>
                  <a:pt x="271" y="379"/>
                  <a:pt x="274" y="378"/>
                </a:cubicBezTo>
                <a:cubicBezTo>
                  <a:pt x="280" y="377"/>
                  <a:pt x="284" y="375"/>
                  <a:pt x="288" y="373"/>
                </a:cubicBezTo>
                <a:cubicBezTo>
                  <a:pt x="292" y="371"/>
                  <a:pt x="295" y="367"/>
                  <a:pt x="297" y="363"/>
                </a:cubicBezTo>
                <a:cubicBezTo>
                  <a:pt x="300" y="359"/>
                  <a:pt x="301" y="353"/>
                  <a:pt x="301" y="348"/>
                </a:cubicBezTo>
                <a:cubicBezTo>
                  <a:pt x="301" y="341"/>
                  <a:pt x="299" y="335"/>
                  <a:pt x="296" y="330"/>
                </a:cubicBezTo>
                <a:cubicBezTo>
                  <a:pt x="292" y="325"/>
                  <a:pt x="287" y="322"/>
                  <a:pt x="281" y="320"/>
                </a:cubicBezTo>
                <a:cubicBezTo>
                  <a:pt x="275" y="318"/>
                  <a:pt x="266" y="317"/>
                  <a:pt x="255" y="317"/>
                </a:cubicBezTo>
                <a:lnTo>
                  <a:pt x="213" y="317"/>
                </a:lnTo>
                <a:lnTo>
                  <a:pt x="213" y="379"/>
                </a:lnTo>
                <a:close/>
                <a:moveTo>
                  <a:pt x="372" y="400"/>
                </a:moveTo>
                <a:lnTo>
                  <a:pt x="372" y="219"/>
                </a:lnTo>
                <a:lnTo>
                  <a:pt x="440" y="219"/>
                </a:lnTo>
                <a:cubicBezTo>
                  <a:pt x="454" y="219"/>
                  <a:pt x="465" y="221"/>
                  <a:pt x="473" y="224"/>
                </a:cubicBezTo>
                <a:cubicBezTo>
                  <a:pt x="482" y="228"/>
                  <a:pt x="488" y="234"/>
                  <a:pt x="493" y="241"/>
                </a:cubicBezTo>
                <a:cubicBezTo>
                  <a:pt x="498" y="249"/>
                  <a:pt x="500" y="257"/>
                  <a:pt x="500" y="265"/>
                </a:cubicBezTo>
                <a:cubicBezTo>
                  <a:pt x="500" y="273"/>
                  <a:pt x="498" y="280"/>
                  <a:pt x="494" y="287"/>
                </a:cubicBezTo>
                <a:cubicBezTo>
                  <a:pt x="489" y="294"/>
                  <a:pt x="483" y="300"/>
                  <a:pt x="475" y="304"/>
                </a:cubicBezTo>
                <a:cubicBezTo>
                  <a:pt x="486" y="307"/>
                  <a:pt x="494" y="312"/>
                  <a:pt x="500" y="320"/>
                </a:cubicBezTo>
                <a:cubicBezTo>
                  <a:pt x="506" y="328"/>
                  <a:pt x="509" y="337"/>
                  <a:pt x="509" y="348"/>
                </a:cubicBezTo>
                <a:cubicBezTo>
                  <a:pt x="509" y="356"/>
                  <a:pt x="507" y="364"/>
                  <a:pt x="503" y="371"/>
                </a:cubicBezTo>
                <a:cubicBezTo>
                  <a:pt x="500" y="379"/>
                  <a:pt x="495" y="384"/>
                  <a:pt x="490" y="388"/>
                </a:cubicBezTo>
                <a:cubicBezTo>
                  <a:pt x="485" y="392"/>
                  <a:pt x="478" y="395"/>
                  <a:pt x="470" y="397"/>
                </a:cubicBezTo>
                <a:cubicBezTo>
                  <a:pt x="462" y="399"/>
                  <a:pt x="453" y="400"/>
                  <a:pt x="441" y="400"/>
                </a:cubicBezTo>
                <a:lnTo>
                  <a:pt x="372" y="400"/>
                </a:lnTo>
                <a:close/>
                <a:moveTo>
                  <a:pt x="396" y="295"/>
                </a:moveTo>
                <a:lnTo>
                  <a:pt x="435" y="295"/>
                </a:lnTo>
                <a:cubicBezTo>
                  <a:pt x="446" y="295"/>
                  <a:pt x="453" y="294"/>
                  <a:pt x="458" y="293"/>
                </a:cubicBezTo>
                <a:cubicBezTo>
                  <a:pt x="464" y="291"/>
                  <a:pt x="469" y="288"/>
                  <a:pt x="472" y="284"/>
                </a:cubicBezTo>
                <a:cubicBezTo>
                  <a:pt x="475" y="280"/>
                  <a:pt x="476" y="274"/>
                  <a:pt x="476" y="268"/>
                </a:cubicBezTo>
                <a:cubicBezTo>
                  <a:pt x="476" y="262"/>
                  <a:pt x="475" y="257"/>
                  <a:pt x="472" y="252"/>
                </a:cubicBezTo>
                <a:cubicBezTo>
                  <a:pt x="469" y="248"/>
                  <a:pt x="465" y="245"/>
                  <a:pt x="460" y="243"/>
                </a:cubicBezTo>
                <a:cubicBezTo>
                  <a:pt x="454" y="241"/>
                  <a:pt x="445" y="240"/>
                  <a:pt x="432" y="240"/>
                </a:cubicBezTo>
                <a:lnTo>
                  <a:pt x="396" y="240"/>
                </a:lnTo>
                <a:lnTo>
                  <a:pt x="396" y="295"/>
                </a:lnTo>
                <a:close/>
                <a:moveTo>
                  <a:pt x="396" y="379"/>
                </a:moveTo>
                <a:lnTo>
                  <a:pt x="441" y="379"/>
                </a:lnTo>
                <a:cubicBezTo>
                  <a:pt x="449" y="379"/>
                  <a:pt x="454" y="379"/>
                  <a:pt x="457" y="378"/>
                </a:cubicBezTo>
                <a:cubicBezTo>
                  <a:pt x="463" y="377"/>
                  <a:pt x="467" y="375"/>
                  <a:pt x="471" y="373"/>
                </a:cubicBezTo>
                <a:cubicBezTo>
                  <a:pt x="475" y="371"/>
                  <a:pt x="478" y="367"/>
                  <a:pt x="480" y="363"/>
                </a:cubicBezTo>
                <a:cubicBezTo>
                  <a:pt x="483" y="359"/>
                  <a:pt x="484" y="353"/>
                  <a:pt x="484" y="348"/>
                </a:cubicBezTo>
                <a:cubicBezTo>
                  <a:pt x="484" y="341"/>
                  <a:pt x="482" y="335"/>
                  <a:pt x="479" y="330"/>
                </a:cubicBezTo>
                <a:cubicBezTo>
                  <a:pt x="475" y="325"/>
                  <a:pt x="470" y="322"/>
                  <a:pt x="464" y="320"/>
                </a:cubicBezTo>
                <a:cubicBezTo>
                  <a:pt x="458" y="318"/>
                  <a:pt x="449" y="317"/>
                  <a:pt x="438" y="317"/>
                </a:cubicBezTo>
                <a:lnTo>
                  <a:pt x="396" y="317"/>
                </a:lnTo>
                <a:lnTo>
                  <a:pt x="396" y="379"/>
                </a:lnTo>
                <a:close/>
                <a:moveTo>
                  <a:pt x="548" y="342"/>
                </a:moveTo>
                <a:lnTo>
                  <a:pt x="570" y="340"/>
                </a:lnTo>
                <a:cubicBezTo>
                  <a:pt x="571" y="349"/>
                  <a:pt x="574" y="357"/>
                  <a:pt x="578" y="362"/>
                </a:cubicBezTo>
                <a:cubicBezTo>
                  <a:pt x="582" y="368"/>
                  <a:pt x="588" y="373"/>
                  <a:pt x="596" y="376"/>
                </a:cubicBezTo>
                <a:cubicBezTo>
                  <a:pt x="604" y="380"/>
                  <a:pt x="614" y="382"/>
                  <a:pt x="624" y="382"/>
                </a:cubicBezTo>
                <a:cubicBezTo>
                  <a:pt x="633" y="382"/>
                  <a:pt x="641" y="380"/>
                  <a:pt x="648" y="378"/>
                </a:cubicBezTo>
                <a:cubicBezTo>
                  <a:pt x="655" y="375"/>
                  <a:pt x="660" y="371"/>
                  <a:pt x="664" y="367"/>
                </a:cubicBezTo>
                <a:cubicBezTo>
                  <a:pt x="667" y="362"/>
                  <a:pt x="669" y="357"/>
                  <a:pt x="669" y="351"/>
                </a:cubicBezTo>
                <a:cubicBezTo>
                  <a:pt x="669" y="345"/>
                  <a:pt x="667" y="340"/>
                  <a:pt x="664" y="336"/>
                </a:cubicBezTo>
                <a:cubicBezTo>
                  <a:pt x="661" y="332"/>
                  <a:pt x="655" y="328"/>
                  <a:pt x="648" y="325"/>
                </a:cubicBezTo>
                <a:cubicBezTo>
                  <a:pt x="643" y="324"/>
                  <a:pt x="632" y="321"/>
                  <a:pt x="615" y="317"/>
                </a:cubicBezTo>
                <a:cubicBezTo>
                  <a:pt x="599" y="313"/>
                  <a:pt x="587" y="309"/>
                  <a:pt x="580" y="305"/>
                </a:cubicBezTo>
                <a:cubicBezTo>
                  <a:pt x="572" y="301"/>
                  <a:pt x="565" y="295"/>
                  <a:pt x="561" y="288"/>
                </a:cubicBezTo>
                <a:cubicBezTo>
                  <a:pt x="557" y="282"/>
                  <a:pt x="555" y="274"/>
                  <a:pt x="555" y="266"/>
                </a:cubicBezTo>
                <a:cubicBezTo>
                  <a:pt x="555" y="257"/>
                  <a:pt x="557" y="248"/>
                  <a:pt x="562" y="240"/>
                </a:cubicBezTo>
                <a:cubicBezTo>
                  <a:pt x="568" y="232"/>
                  <a:pt x="575" y="226"/>
                  <a:pt x="585" y="222"/>
                </a:cubicBezTo>
                <a:cubicBezTo>
                  <a:pt x="595" y="218"/>
                  <a:pt x="606" y="216"/>
                  <a:pt x="618" y="216"/>
                </a:cubicBezTo>
                <a:cubicBezTo>
                  <a:pt x="632" y="216"/>
                  <a:pt x="644" y="218"/>
                  <a:pt x="654" y="222"/>
                </a:cubicBezTo>
                <a:cubicBezTo>
                  <a:pt x="664" y="227"/>
                  <a:pt x="672" y="233"/>
                  <a:pt x="678" y="241"/>
                </a:cubicBezTo>
                <a:cubicBezTo>
                  <a:pt x="683" y="250"/>
                  <a:pt x="686" y="259"/>
                  <a:pt x="687" y="270"/>
                </a:cubicBezTo>
                <a:lnTo>
                  <a:pt x="664" y="272"/>
                </a:lnTo>
                <a:cubicBezTo>
                  <a:pt x="662" y="260"/>
                  <a:pt x="658" y="252"/>
                  <a:pt x="651" y="246"/>
                </a:cubicBezTo>
                <a:cubicBezTo>
                  <a:pt x="644" y="240"/>
                  <a:pt x="633" y="237"/>
                  <a:pt x="619" y="237"/>
                </a:cubicBezTo>
                <a:cubicBezTo>
                  <a:pt x="605" y="237"/>
                  <a:pt x="594" y="240"/>
                  <a:pt x="588" y="245"/>
                </a:cubicBezTo>
                <a:cubicBezTo>
                  <a:pt x="581" y="250"/>
                  <a:pt x="578" y="257"/>
                  <a:pt x="578" y="264"/>
                </a:cubicBezTo>
                <a:cubicBezTo>
                  <a:pt x="578" y="271"/>
                  <a:pt x="580" y="276"/>
                  <a:pt x="585" y="280"/>
                </a:cubicBezTo>
                <a:cubicBezTo>
                  <a:pt x="589" y="284"/>
                  <a:pt x="601" y="289"/>
                  <a:pt x="621" y="293"/>
                </a:cubicBezTo>
                <a:cubicBezTo>
                  <a:pt x="640" y="298"/>
                  <a:pt x="654" y="301"/>
                  <a:pt x="661" y="305"/>
                </a:cubicBezTo>
                <a:cubicBezTo>
                  <a:pt x="672" y="310"/>
                  <a:pt x="679" y="316"/>
                  <a:pt x="685" y="323"/>
                </a:cubicBezTo>
                <a:cubicBezTo>
                  <a:pt x="690" y="331"/>
                  <a:pt x="692" y="339"/>
                  <a:pt x="692" y="349"/>
                </a:cubicBezTo>
                <a:cubicBezTo>
                  <a:pt x="692" y="359"/>
                  <a:pt x="689" y="368"/>
                  <a:pt x="684" y="376"/>
                </a:cubicBezTo>
                <a:cubicBezTo>
                  <a:pt x="678" y="385"/>
                  <a:pt x="670" y="391"/>
                  <a:pt x="660" y="396"/>
                </a:cubicBezTo>
                <a:cubicBezTo>
                  <a:pt x="650" y="401"/>
                  <a:pt x="638" y="403"/>
                  <a:pt x="625" y="403"/>
                </a:cubicBezTo>
                <a:cubicBezTo>
                  <a:pt x="609" y="403"/>
                  <a:pt x="595" y="401"/>
                  <a:pt x="584" y="396"/>
                </a:cubicBezTo>
                <a:cubicBezTo>
                  <a:pt x="573" y="391"/>
                  <a:pt x="564" y="384"/>
                  <a:pt x="558" y="375"/>
                </a:cubicBezTo>
                <a:cubicBezTo>
                  <a:pt x="551" y="365"/>
                  <a:pt x="548" y="354"/>
                  <a:pt x="548" y="34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grpSp>
        <p:nvGrpSpPr>
          <p:cNvPr id="103" name="组合 102"/>
          <p:cNvGrpSpPr/>
          <p:nvPr/>
        </p:nvGrpSpPr>
        <p:grpSpPr>
          <a:xfrm>
            <a:off x="3652044" y="3097874"/>
            <a:ext cx="525462" cy="452437"/>
            <a:chOff x="3379788" y="4325938"/>
            <a:chExt cx="525462" cy="452437"/>
          </a:xfrm>
          <a:solidFill>
            <a:schemeClr val="bg1"/>
          </a:solidFill>
        </p:grpSpPr>
        <p:sp>
          <p:nvSpPr>
            <p:cNvPr id="104" name="Freeform 14"/>
            <p:cNvSpPr>
              <a:spLocks noEditPoints="1"/>
            </p:cNvSpPr>
            <p:nvPr/>
          </p:nvSpPr>
          <p:spPr bwMode="auto">
            <a:xfrm>
              <a:off x="3379788" y="4394200"/>
              <a:ext cx="482600" cy="384175"/>
            </a:xfrm>
            <a:custGeom>
              <a:avLst/>
              <a:gdLst>
                <a:gd name="T0" fmla="*/ 580 w 704"/>
                <a:gd name="T1" fmla="*/ 236 h 561"/>
                <a:gd name="T2" fmla="*/ 564 w 704"/>
                <a:gd name="T3" fmla="*/ 214 h 561"/>
                <a:gd name="T4" fmla="*/ 558 w 704"/>
                <a:gd name="T5" fmla="*/ 130 h 561"/>
                <a:gd name="T6" fmla="*/ 409 w 704"/>
                <a:gd name="T7" fmla="*/ 136 h 561"/>
                <a:gd name="T8" fmla="*/ 385 w 704"/>
                <a:gd name="T9" fmla="*/ 99 h 561"/>
                <a:gd name="T10" fmla="*/ 264 w 704"/>
                <a:gd name="T11" fmla="*/ 37 h 561"/>
                <a:gd name="T12" fmla="*/ 64 w 704"/>
                <a:gd name="T13" fmla="*/ 203 h 561"/>
                <a:gd name="T14" fmla="*/ 8 w 704"/>
                <a:gd name="T15" fmla="*/ 355 h 561"/>
                <a:gd name="T16" fmla="*/ 301 w 704"/>
                <a:gd name="T17" fmla="*/ 551 h 561"/>
                <a:gd name="T18" fmla="*/ 652 w 704"/>
                <a:gd name="T19" fmla="*/ 396 h 561"/>
                <a:gd name="T20" fmla="*/ 580 w 704"/>
                <a:gd name="T21" fmla="*/ 236 h 561"/>
                <a:gd name="T22" fmla="*/ 310 w 704"/>
                <a:gd name="T23" fmla="*/ 510 h 561"/>
                <a:gd name="T24" fmla="*/ 310 w 704"/>
                <a:gd name="T25" fmla="*/ 510 h 561"/>
                <a:gd name="T26" fmla="*/ 82 w 704"/>
                <a:gd name="T27" fmla="*/ 368 h 561"/>
                <a:gd name="T28" fmla="*/ 310 w 704"/>
                <a:gd name="T29" fmla="*/ 210 h 561"/>
                <a:gd name="T30" fmla="*/ 539 w 704"/>
                <a:gd name="T31" fmla="*/ 340 h 561"/>
                <a:gd name="T32" fmla="*/ 310 w 704"/>
                <a:gd name="T33" fmla="*/ 51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4" h="561">
                  <a:moveTo>
                    <a:pt x="580" y="236"/>
                  </a:moveTo>
                  <a:cubicBezTo>
                    <a:pt x="550" y="230"/>
                    <a:pt x="564" y="214"/>
                    <a:pt x="564" y="214"/>
                  </a:cubicBezTo>
                  <a:cubicBezTo>
                    <a:pt x="564" y="214"/>
                    <a:pt x="594" y="165"/>
                    <a:pt x="558" y="130"/>
                  </a:cubicBezTo>
                  <a:cubicBezTo>
                    <a:pt x="515" y="86"/>
                    <a:pt x="409" y="136"/>
                    <a:pt x="409" y="136"/>
                  </a:cubicBezTo>
                  <a:cubicBezTo>
                    <a:pt x="368" y="148"/>
                    <a:pt x="379" y="130"/>
                    <a:pt x="385" y="99"/>
                  </a:cubicBezTo>
                  <a:cubicBezTo>
                    <a:pt x="385" y="62"/>
                    <a:pt x="372" y="0"/>
                    <a:pt x="264" y="37"/>
                  </a:cubicBezTo>
                  <a:cubicBezTo>
                    <a:pt x="157" y="74"/>
                    <a:pt x="64" y="203"/>
                    <a:pt x="64" y="203"/>
                  </a:cubicBezTo>
                  <a:cubicBezTo>
                    <a:pt x="0" y="289"/>
                    <a:pt x="8" y="355"/>
                    <a:pt x="8" y="355"/>
                  </a:cubicBezTo>
                  <a:cubicBezTo>
                    <a:pt x="24" y="501"/>
                    <a:pt x="180" y="542"/>
                    <a:pt x="301" y="551"/>
                  </a:cubicBezTo>
                  <a:cubicBezTo>
                    <a:pt x="428" y="561"/>
                    <a:pt x="600" y="507"/>
                    <a:pt x="652" y="396"/>
                  </a:cubicBezTo>
                  <a:cubicBezTo>
                    <a:pt x="704" y="286"/>
                    <a:pt x="610" y="242"/>
                    <a:pt x="580" y="236"/>
                  </a:cubicBezTo>
                  <a:close/>
                  <a:moveTo>
                    <a:pt x="310" y="510"/>
                  </a:moveTo>
                  <a:lnTo>
                    <a:pt x="310" y="510"/>
                  </a:lnTo>
                  <a:cubicBezTo>
                    <a:pt x="184" y="516"/>
                    <a:pt x="82" y="452"/>
                    <a:pt x="82" y="368"/>
                  </a:cubicBezTo>
                  <a:cubicBezTo>
                    <a:pt x="82" y="283"/>
                    <a:pt x="184" y="216"/>
                    <a:pt x="310" y="210"/>
                  </a:cubicBezTo>
                  <a:cubicBezTo>
                    <a:pt x="437" y="204"/>
                    <a:pt x="539" y="256"/>
                    <a:pt x="539" y="340"/>
                  </a:cubicBezTo>
                  <a:cubicBezTo>
                    <a:pt x="539" y="425"/>
                    <a:pt x="437" y="504"/>
                    <a:pt x="310" y="5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sp>
          <p:nvSpPr>
            <p:cNvPr id="105" name="Freeform 15"/>
            <p:cNvSpPr>
              <a:spLocks noEditPoints="1"/>
            </p:cNvSpPr>
            <p:nvPr/>
          </p:nvSpPr>
          <p:spPr bwMode="auto">
            <a:xfrm>
              <a:off x="3487738" y="4565650"/>
              <a:ext cx="190500" cy="169862"/>
            </a:xfrm>
            <a:custGeom>
              <a:avLst/>
              <a:gdLst>
                <a:gd name="T0" fmla="*/ 127 w 277"/>
                <a:gd name="T1" fmla="*/ 15 h 246"/>
                <a:gd name="T2" fmla="*/ 15 w 277"/>
                <a:gd name="T3" fmla="*/ 148 h 246"/>
                <a:gd name="T4" fmla="*/ 49 w 277"/>
                <a:gd name="T5" fmla="*/ 205 h 246"/>
                <a:gd name="T6" fmla="*/ 239 w 277"/>
                <a:gd name="T7" fmla="*/ 171 h 246"/>
                <a:gd name="T8" fmla="*/ 127 w 277"/>
                <a:gd name="T9" fmla="*/ 15 h 246"/>
                <a:gd name="T10" fmla="*/ 95 w 277"/>
                <a:gd name="T11" fmla="*/ 182 h 246"/>
                <a:gd name="T12" fmla="*/ 95 w 277"/>
                <a:gd name="T13" fmla="*/ 182 h 246"/>
                <a:gd name="T14" fmla="*/ 52 w 277"/>
                <a:gd name="T15" fmla="*/ 151 h 246"/>
                <a:gd name="T16" fmla="*/ 93 w 277"/>
                <a:gd name="T17" fmla="*/ 108 h 246"/>
                <a:gd name="T18" fmla="*/ 138 w 277"/>
                <a:gd name="T19" fmla="*/ 141 h 246"/>
                <a:gd name="T20" fmla="*/ 95 w 277"/>
                <a:gd name="T21" fmla="*/ 182 h 246"/>
                <a:gd name="T22" fmla="*/ 170 w 277"/>
                <a:gd name="T23" fmla="*/ 118 h 246"/>
                <a:gd name="T24" fmla="*/ 170 w 277"/>
                <a:gd name="T25" fmla="*/ 118 h 246"/>
                <a:gd name="T26" fmla="*/ 148 w 277"/>
                <a:gd name="T27" fmla="*/ 116 h 246"/>
                <a:gd name="T28" fmla="*/ 153 w 277"/>
                <a:gd name="T29" fmla="*/ 92 h 246"/>
                <a:gd name="T30" fmla="*/ 177 w 277"/>
                <a:gd name="T31" fmla="*/ 94 h 246"/>
                <a:gd name="T32" fmla="*/ 170 w 277"/>
                <a:gd name="T33" fmla="*/ 118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246">
                  <a:moveTo>
                    <a:pt x="127" y="15"/>
                  </a:moveTo>
                  <a:cubicBezTo>
                    <a:pt x="0" y="29"/>
                    <a:pt x="15" y="148"/>
                    <a:pt x="15" y="148"/>
                  </a:cubicBezTo>
                  <a:cubicBezTo>
                    <a:pt x="15" y="148"/>
                    <a:pt x="13" y="186"/>
                    <a:pt x="49" y="205"/>
                  </a:cubicBezTo>
                  <a:cubicBezTo>
                    <a:pt x="123" y="246"/>
                    <a:pt x="200" y="221"/>
                    <a:pt x="239" y="171"/>
                  </a:cubicBezTo>
                  <a:cubicBezTo>
                    <a:pt x="277" y="121"/>
                    <a:pt x="255" y="0"/>
                    <a:pt x="127" y="15"/>
                  </a:cubicBezTo>
                  <a:close/>
                  <a:moveTo>
                    <a:pt x="95" y="182"/>
                  </a:moveTo>
                  <a:lnTo>
                    <a:pt x="95" y="182"/>
                  </a:lnTo>
                  <a:cubicBezTo>
                    <a:pt x="71" y="184"/>
                    <a:pt x="52" y="171"/>
                    <a:pt x="52" y="151"/>
                  </a:cubicBezTo>
                  <a:cubicBezTo>
                    <a:pt x="52" y="131"/>
                    <a:pt x="69" y="110"/>
                    <a:pt x="93" y="108"/>
                  </a:cubicBezTo>
                  <a:cubicBezTo>
                    <a:pt x="120" y="105"/>
                    <a:pt x="138" y="121"/>
                    <a:pt x="138" y="141"/>
                  </a:cubicBezTo>
                  <a:cubicBezTo>
                    <a:pt x="138" y="161"/>
                    <a:pt x="119" y="179"/>
                    <a:pt x="95" y="182"/>
                  </a:cubicBezTo>
                  <a:close/>
                  <a:moveTo>
                    <a:pt x="170" y="118"/>
                  </a:moveTo>
                  <a:lnTo>
                    <a:pt x="170" y="118"/>
                  </a:lnTo>
                  <a:cubicBezTo>
                    <a:pt x="162" y="124"/>
                    <a:pt x="152" y="123"/>
                    <a:pt x="148" y="116"/>
                  </a:cubicBezTo>
                  <a:cubicBezTo>
                    <a:pt x="143" y="109"/>
                    <a:pt x="145" y="98"/>
                    <a:pt x="153" y="92"/>
                  </a:cubicBezTo>
                  <a:cubicBezTo>
                    <a:pt x="163" y="85"/>
                    <a:pt x="173" y="87"/>
                    <a:pt x="177" y="94"/>
                  </a:cubicBezTo>
                  <a:cubicBezTo>
                    <a:pt x="181" y="101"/>
                    <a:pt x="178" y="112"/>
                    <a:pt x="170"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sp>
          <p:nvSpPr>
            <p:cNvPr id="106" name="Freeform 16"/>
            <p:cNvSpPr/>
            <p:nvPr/>
          </p:nvSpPr>
          <p:spPr bwMode="auto">
            <a:xfrm>
              <a:off x="3727450" y="4325938"/>
              <a:ext cx="177800" cy="200025"/>
            </a:xfrm>
            <a:custGeom>
              <a:avLst/>
              <a:gdLst>
                <a:gd name="T0" fmla="*/ 256 w 259"/>
                <a:gd name="T1" fmla="*/ 269 h 293"/>
                <a:gd name="T2" fmla="*/ 257 w 259"/>
                <a:gd name="T3" fmla="*/ 262 h 293"/>
                <a:gd name="T4" fmla="*/ 259 w 259"/>
                <a:gd name="T5" fmla="*/ 228 h 293"/>
                <a:gd name="T6" fmla="*/ 32 w 259"/>
                <a:gd name="T7" fmla="*/ 0 h 293"/>
                <a:gd name="T8" fmla="*/ 0 w 259"/>
                <a:gd name="T9" fmla="*/ 31 h 293"/>
                <a:gd name="T10" fmla="*/ 32 w 259"/>
                <a:gd name="T11" fmla="*/ 63 h 293"/>
                <a:gd name="T12" fmla="*/ 196 w 259"/>
                <a:gd name="T13" fmla="*/ 228 h 293"/>
                <a:gd name="T14" fmla="*/ 194 w 259"/>
                <a:gd name="T15" fmla="*/ 258 h 293"/>
                <a:gd name="T16" fmla="*/ 194 w 259"/>
                <a:gd name="T17" fmla="*/ 258 h 293"/>
                <a:gd name="T18" fmla="*/ 194 w 259"/>
                <a:gd name="T19" fmla="*/ 261 h 293"/>
                <a:gd name="T20" fmla="*/ 225 w 259"/>
                <a:gd name="T21" fmla="*/ 293 h 293"/>
                <a:gd name="T22" fmla="*/ 256 w 259"/>
                <a:gd name="T23" fmla="*/ 269 h 293"/>
                <a:gd name="T24" fmla="*/ 256 w 259"/>
                <a:gd name="T25" fmla="*/ 269 h 293"/>
                <a:gd name="T26" fmla="*/ 256 w 259"/>
                <a:gd name="T27" fmla="*/ 26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9" h="293">
                  <a:moveTo>
                    <a:pt x="256" y="269"/>
                  </a:moveTo>
                  <a:cubicBezTo>
                    <a:pt x="256" y="267"/>
                    <a:pt x="257" y="264"/>
                    <a:pt x="257" y="262"/>
                  </a:cubicBezTo>
                  <a:cubicBezTo>
                    <a:pt x="258" y="250"/>
                    <a:pt x="259" y="239"/>
                    <a:pt x="259" y="228"/>
                  </a:cubicBezTo>
                  <a:cubicBezTo>
                    <a:pt x="259" y="102"/>
                    <a:pt x="157" y="0"/>
                    <a:pt x="32" y="0"/>
                  </a:cubicBezTo>
                  <a:cubicBezTo>
                    <a:pt x="14" y="0"/>
                    <a:pt x="0" y="14"/>
                    <a:pt x="0" y="31"/>
                  </a:cubicBezTo>
                  <a:cubicBezTo>
                    <a:pt x="0" y="49"/>
                    <a:pt x="14" y="63"/>
                    <a:pt x="32" y="63"/>
                  </a:cubicBezTo>
                  <a:cubicBezTo>
                    <a:pt x="123" y="63"/>
                    <a:pt x="196" y="137"/>
                    <a:pt x="196" y="228"/>
                  </a:cubicBezTo>
                  <a:cubicBezTo>
                    <a:pt x="196" y="238"/>
                    <a:pt x="196" y="248"/>
                    <a:pt x="194" y="258"/>
                  </a:cubicBezTo>
                  <a:lnTo>
                    <a:pt x="194" y="258"/>
                  </a:lnTo>
                  <a:cubicBezTo>
                    <a:pt x="194" y="259"/>
                    <a:pt x="194" y="260"/>
                    <a:pt x="194" y="261"/>
                  </a:cubicBezTo>
                  <a:cubicBezTo>
                    <a:pt x="194" y="279"/>
                    <a:pt x="208" y="293"/>
                    <a:pt x="225" y="293"/>
                  </a:cubicBezTo>
                  <a:cubicBezTo>
                    <a:pt x="240" y="293"/>
                    <a:pt x="252" y="283"/>
                    <a:pt x="256" y="269"/>
                  </a:cubicBezTo>
                  <a:lnTo>
                    <a:pt x="256" y="269"/>
                  </a:lnTo>
                  <a:cubicBezTo>
                    <a:pt x="256" y="269"/>
                    <a:pt x="256" y="269"/>
                    <a:pt x="256" y="2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sp>
          <p:nvSpPr>
            <p:cNvPr id="107" name="Freeform 17"/>
            <p:cNvSpPr/>
            <p:nvPr/>
          </p:nvSpPr>
          <p:spPr bwMode="auto">
            <a:xfrm>
              <a:off x="3732213" y="4395788"/>
              <a:ext cx="103187" cy="112712"/>
            </a:xfrm>
            <a:custGeom>
              <a:avLst/>
              <a:gdLst>
                <a:gd name="T0" fmla="*/ 151 w 152"/>
                <a:gd name="T1" fmla="*/ 137 h 164"/>
                <a:gd name="T2" fmla="*/ 152 w 152"/>
                <a:gd name="T3" fmla="*/ 126 h 164"/>
                <a:gd name="T4" fmla="*/ 26 w 152"/>
                <a:gd name="T5" fmla="*/ 0 h 164"/>
                <a:gd name="T6" fmla="*/ 0 w 152"/>
                <a:gd name="T7" fmla="*/ 26 h 164"/>
                <a:gd name="T8" fmla="*/ 26 w 152"/>
                <a:gd name="T9" fmla="*/ 52 h 164"/>
                <a:gd name="T10" fmla="*/ 99 w 152"/>
                <a:gd name="T11" fmla="*/ 126 h 164"/>
                <a:gd name="T12" fmla="*/ 99 w 152"/>
                <a:gd name="T13" fmla="*/ 135 h 164"/>
                <a:gd name="T14" fmla="*/ 99 w 152"/>
                <a:gd name="T15" fmla="*/ 135 h 164"/>
                <a:gd name="T16" fmla="*/ 99 w 152"/>
                <a:gd name="T17" fmla="*/ 138 h 164"/>
                <a:gd name="T18" fmla="*/ 125 w 152"/>
                <a:gd name="T19" fmla="*/ 164 h 164"/>
                <a:gd name="T20" fmla="*/ 151 w 152"/>
                <a:gd name="T21" fmla="*/ 142 h 164"/>
                <a:gd name="T22" fmla="*/ 151 w 152"/>
                <a:gd name="T23" fmla="*/ 142 h 164"/>
                <a:gd name="T24" fmla="*/ 151 w 152"/>
                <a:gd name="T25" fmla="*/ 140 h 164"/>
                <a:gd name="T26" fmla="*/ 151 w 152"/>
                <a:gd name="T27" fmla="*/ 138 h 164"/>
                <a:gd name="T28" fmla="*/ 151 w 152"/>
                <a:gd name="T29" fmla="*/ 13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2" h="164">
                  <a:moveTo>
                    <a:pt x="151" y="137"/>
                  </a:moveTo>
                  <a:cubicBezTo>
                    <a:pt x="152" y="133"/>
                    <a:pt x="152" y="130"/>
                    <a:pt x="152" y="126"/>
                  </a:cubicBezTo>
                  <a:cubicBezTo>
                    <a:pt x="152" y="56"/>
                    <a:pt x="95" y="0"/>
                    <a:pt x="26" y="0"/>
                  </a:cubicBezTo>
                  <a:cubicBezTo>
                    <a:pt x="11" y="0"/>
                    <a:pt x="0" y="11"/>
                    <a:pt x="0" y="26"/>
                  </a:cubicBezTo>
                  <a:cubicBezTo>
                    <a:pt x="0" y="40"/>
                    <a:pt x="11" y="52"/>
                    <a:pt x="26" y="52"/>
                  </a:cubicBezTo>
                  <a:cubicBezTo>
                    <a:pt x="66" y="52"/>
                    <a:pt x="99" y="85"/>
                    <a:pt x="99" y="126"/>
                  </a:cubicBezTo>
                  <a:cubicBezTo>
                    <a:pt x="99" y="129"/>
                    <a:pt x="99" y="132"/>
                    <a:pt x="99" y="135"/>
                  </a:cubicBezTo>
                  <a:lnTo>
                    <a:pt x="99" y="135"/>
                  </a:lnTo>
                  <a:cubicBezTo>
                    <a:pt x="99" y="136"/>
                    <a:pt x="99" y="137"/>
                    <a:pt x="99" y="138"/>
                  </a:cubicBezTo>
                  <a:cubicBezTo>
                    <a:pt x="99" y="153"/>
                    <a:pt x="111" y="164"/>
                    <a:pt x="125" y="164"/>
                  </a:cubicBezTo>
                  <a:cubicBezTo>
                    <a:pt x="138" y="164"/>
                    <a:pt x="149" y="154"/>
                    <a:pt x="151" y="142"/>
                  </a:cubicBezTo>
                  <a:lnTo>
                    <a:pt x="151" y="142"/>
                  </a:lnTo>
                  <a:cubicBezTo>
                    <a:pt x="151" y="141"/>
                    <a:pt x="151" y="140"/>
                    <a:pt x="151" y="140"/>
                  </a:cubicBezTo>
                  <a:cubicBezTo>
                    <a:pt x="151" y="139"/>
                    <a:pt x="151" y="139"/>
                    <a:pt x="151" y="138"/>
                  </a:cubicBezTo>
                  <a:cubicBezTo>
                    <a:pt x="151" y="138"/>
                    <a:pt x="151" y="138"/>
                    <a:pt x="151" y="1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grpSp>
      <p:grpSp>
        <p:nvGrpSpPr>
          <p:cNvPr id="108" name="组合 107"/>
          <p:cNvGrpSpPr/>
          <p:nvPr/>
        </p:nvGrpSpPr>
        <p:grpSpPr>
          <a:xfrm>
            <a:off x="3618706" y="1719676"/>
            <a:ext cx="558800" cy="460375"/>
            <a:chOff x="3376613" y="2879725"/>
            <a:chExt cx="558800" cy="460375"/>
          </a:xfrm>
        </p:grpSpPr>
        <p:sp>
          <p:nvSpPr>
            <p:cNvPr id="109" name="Freeform 10"/>
            <p:cNvSpPr>
              <a:spLocks noEditPoints="1"/>
            </p:cNvSpPr>
            <p:nvPr/>
          </p:nvSpPr>
          <p:spPr bwMode="auto">
            <a:xfrm>
              <a:off x="3376613" y="2879725"/>
              <a:ext cx="396875" cy="361950"/>
            </a:xfrm>
            <a:custGeom>
              <a:avLst/>
              <a:gdLst>
                <a:gd name="T0" fmla="*/ 568 w 580"/>
                <a:gd name="T1" fmla="*/ 207 h 528"/>
                <a:gd name="T2" fmla="*/ 580 w 580"/>
                <a:gd name="T3" fmla="*/ 207 h 528"/>
                <a:gd name="T4" fmla="*/ 292 w 580"/>
                <a:gd name="T5" fmla="*/ 0 h 528"/>
                <a:gd name="T6" fmla="*/ 0 w 580"/>
                <a:gd name="T7" fmla="*/ 244 h 528"/>
                <a:gd name="T8" fmla="*/ 114 w 580"/>
                <a:gd name="T9" fmla="*/ 438 h 528"/>
                <a:gd name="T10" fmla="*/ 117 w 580"/>
                <a:gd name="T11" fmla="*/ 440 h 528"/>
                <a:gd name="T12" fmla="*/ 89 w 580"/>
                <a:gd name="T13" fmla="*/ 528 h 528"/>
                <a:gd name="T14" fmla="*/ 194 w 580"/>
                <a:gd name="T15" fmla="*/ 475 h 528"/>
                <a:gd name="T16" fmla="*/ 199 w 580"/>
                <a:gd name="T17" fmla="*/ 476 h 528"/>
                <a:gd name="T18" fmla="*/ 292 w 580"/>
                <a:gd name="T19" fmla="*/ 488 h 528"/>
                <a:gd name="T20" fmla="*/ 311 w 580"/>
                <a:gd name="T21" fmla="*/ 488 h 528"/>
                <a:gd name="T22" fmla="*/ 302 w 580"/>
                <a:gd name="T23" fmla="*/ 430 h 528"/>
                <a:gd name="T24" fmla="*/ 568 w 580"/>
                <a:gd name="T25" fmla="*/ 207 h 528"/>
                <a:gd name="T26" fmla="*/ 393 w 580"/>
                <a:gd name="T27" fmla="*/ 121 h 528"/>
                <a:gd name="T28" fmla="*/ 393 w 580"/>
                <a:gd name="T29" fmla="*/ 121 h 528"/>
                <a:gd name="T30" fmla="*/ 434 w 580"/>
                <a:gd name="T31" fmla="*/ 160 h 528"/>
                <a:gd name="T32" fmla="*/ 393 w 580"/>
                <a:gd name="T33" fmla="*/ 200 h 528"/>
                <a:gd name="T34" fmla="*/ 352 w 580"/>
                <a:gd name="T35" fmla="*/ 160 h 528"/>
                <a:gd name="T36" fmla="*/ 393 w 580"/>
                <a:gd name="T37" fmla="*/ 121 h 528"/>
                <a:gd name="T38" fmla="*/ 190 w 580"/>
                <a:gd name="T39" fmla="*/ 200 h 528"/>
                <a:gd name="T40" fmla="*/ 190 w 580"/>
                <a:gd name="T41" fmla="*/ 200 h 528"/>
                <a:gd name="T42" fmla="*/ 149 w 580"/>
                <a:gd name="T43" fmla="*/ 160 h 528"/>
                <a:gd name="T44" fmla="*/ 190 w 580"/>
                <a:gd name="T45" fmla="*/ 121 h 528"/>
                <a:gd name="T46" fmla="*/ 231 w 580"/>
                <a:gd name="T47" fmla="*/ 160 h 528"/>
                <a:gd name="T48" fmla="*/ 190 w 580"/>
                <a:gd name="T49" fmla="*/ 20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0" h="528">
                  <a:moveTo>
                    <a:pt x="568" y="207"/>
                  </a:moveTo>
                  <a:cubicBezTo>
                    <a:pt x="572" y="207"/>
                    <a:pt x="576" y="207"/>
                    <a:pt x="580" y="207"/>
                  </a:cubicBezTo>
                  <a:cubicBezTo>
                    <a:pt x="559" y="90"/>
                    <a:pt x="438" y="0"/>
                    <a:pt x="292" y="0"/>
                  </a:cubicBezTo>
                  <a:cubicBezTo>
                    <a:pt x="130" y="0"/>
                    <a:pt x="0" y="110"/>
                    <a:pt x="0" y="244"/>
                  </a:cubicBezTo>
                  <a:cubicBezTo>
                    <a:pt x="0" y="323"/>
                    <a:pt x="45" y="394"/>
                    <a:pt x="114" y="438"/>
                  </a:cubicBezTo>
                  <a:cubicBezTo>
                    <a:pt x="115" y="439"/>
                    <a:pt x="117" y="440"/>
                    <a:pt x="117" y="440"/>
                  </a:cubicBezTo>
                  <a:lnTo>
                    <a:pt x="89" y="528"/>
                  </a:lnTo>
                  <a:lnTo>
                    <a:pt x="194" y="475"/>
                  </a:lnTo>
                  <a:cubicBezTo>
                    <a:pt x="194" y="475"/>
                    <a:pt x="198" y="476"/>
                    <a:pt x="199" y="476"/>
                  </a:cubicBezTo>
                  <a:cubicBezTo>
                    <a:pt x="228" y="484"/>
                    <a:pt x="259" y="488"/>
                    <a:pt x="292" y="488"/>
                  </a:cubicBezTo>
                  <a:cubicBezTo>
                    <a:pt x="298" y="488"/>
                    <a:pt x="305" y="488"/>
                    <a:pt x="311" y="488"/>
                  </a:cubicBezTo>
                  <a:cubicBezTo>
                    <a:pt x="305" y="469"/>
                    <a:pt x="302" y="450"/>
                    <a:pt x="302" y="430"/>
                  </a:cubicBezTo>
                  <a:cubicBezTo>
                    <a:pt x="302" y="307"/>
                    <a:pt x="421" y="207"/>
                    <a:pt x="568" y="207"/>
                  </a:cubicBezTo>
                  <a:close/>
                  <a:moveTo>
                    <a:pt x="393" y="121"/>
                  </a:moveTo>
                  <a:lnTo>
                    <a:pt x="393" y="121"/>
                  </a:lnTo>
                  <a:cubicBezTo>
                    <a:pt x="416" y="121"/>
                    <a:pt x="434" y="138"/>
                    <a:pt x="434" y="160"/>
                  </a:cubicBezTo>
                  <a:cubicBezTo>
                    <a:pt x="434" y="182"/>
                    <a:pt x="416" y="200"/>
                    <a:pt x="393" y="200"/>
                  </a:cubicBezTo>
                  <a:cubicBezTo>
                    <a:pt x="370" y="200"/>
                    <a:pt x="352" y="182"/>
                    <a:pt x="352" y="160"/>
                  </a:cubicBezTo>
                  <a:cubicBezTo>
                    <a:pt x="352" y="138"/>
                    <a:pt x="370" y="121"/>
                    <a:pt x="393" y="121"/>
                  </a:cubicBezTo>
                  <a:close/>
                  <a:moveTo>
                    <a:pt x="190" y="200"/>
                  </a:moveTo>
                  <a:lnTo>
                    <a:pt x="190" y="200"/>
                  </a:lnTo>
                  <a:cubicBezTo>
                    <a:pt x="167" y="200"/>
                    <a:pt x="149" y="182"/>
                    <a:pt x="149" y="160"/>
                  </a:cubicBezTo>
                  <a:cubicBezTo>
                    <a:pt x="149" y="138"/>
                    <a:pt x="167" y="121"/>
                    <a:pt x="190" y="121"/>
                  </a:cubicBezTo>
                  <a:cubicBezTo>
                    <a:pt x="213" y="121"/>
                    <a:pt x="231" y="138"/>
                    <a:pt x="231" y="160"/>
                  </a:cubicBezTo>
                  <a:cubicBezTo>
                    <a:pt x="231" y="182"/>
                    <a:pt x="213" y="200"/>
                    <a:pt x="190" y="20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sp>
          <p:nvSpPr>
            <p:cNvPr id="110" name="Freeform 11"/>
            <p:cNvSpPr>
              <a:spLocks noEditPoints="1"/>
            </p:cNvSpPr>
            <p:nvPr/>
          </p:nvSpPr>
          <p:spPr bwMode="auto">
            <a:xfrm>
              <a:off x="3598863" y="3033713"/>
              <a:ext cx="336550" cy="306387"/>
            </a:xfrm>
            <a:custGeom>
              <a:avLst/>
              <a:gdLst>
                <a:gd name="T0" fmla="*/ 0 w 493"/>
                <a:gd name="T1" fmla="*/ 206 h 446"/>
                <a:gd name="T2" fmla="*/ 247 w 493"/>
                <a:gd name="T3" fmla="*/ 412 h 446"/>
                <a:gd name="T4" fmla="*/ 325 w 493"/>
                <a:gd name="T5" fmla="*/ 402 h 446"/>
                <a:gd name="T6" fmla="*/ 329 w 493"/>
                <a:gd name="T7" fmla="*/ 401 h 446"/>
                <a:gd name="T8" fmla="*/ 418 w 493"/>
                <a:gd name="T9" fmla="*/ 446 h 446"/>
                <a:gd name="T10" fmla="*/ 394 w 493"/>
                <a:gd name="T11" fmla="*/ 371 h 446"/>
                <a:gd name="T12" fmla="*/ 397 w 493"/>
                <a:gd name="T13" fmla="*/ 370 h 446"/>
                <a:gd name="T14" fmla="*/ 493 w 493"/>
                <a:gd name="T15" fmla="*/ 206 h 446"/>
                <a:gd name="T16" fmla="*/ 247 w 493"/>
                <a:gd name="T17" fmla="*/ 0 h 446"/>
                <a:gd name="T18" fmla="*/ 0 w 493"/>
                <a:gd name="T19" fmla="*/ 206 h 446"/>
                <a:gd name="T20" fmla="*/ 298 w 493"/>
                <a:gd name="T21" fmla="*/ 135 h 446"/>
                <a:gd name="T22" fmla="*/ 298 w 493"/>
                <a:gd name="T23" fmla="*/ 135 h 446"/>
                <a:gd name="T24" fmla="*/ 333 w 493"/>
                <a:gd name="T25" fmla="*/ 102 h 446"/>
                <a:gd name="T26" fmla="*/ 367 w 493"/>
                <a:gd name="T27" fmla="*/ 135 h 446"/>
                <a:gd name="T28" fmla="*/ 333 w 493"/>
                <a:gd name="T29" fmla="*/ 169 h 446"/>
                <a:gd name="T30" fmla="*/ 298 w 493"/>
                <a:gd name="T31" fmla="*/ 135 h 446"/>
                <a:gd name="T32" fmla="*/ 127 w 493"/>
                <a:gd name="T33" fmla="*/ 135 h 446"/>
                <a:gd name="T34" fmla="*/ 127 w 493"/>
                <a:gd name="T35" fmla="*/ 135 h 446"/>
                <a:gd name="T36" fmla="*/ 161 w 493"/>
                <a:gd name="T37" fmla="*/ 102 h 446"/>
                <a:gd name="T38" fmla="*/ 196 w 493"/>
                <a:gd name="T39" fmla="*/ 135 h 446"/>
                <a:gd name="T40" fmla="*/ 161 w 493"/>
                <a:gd name="T41" fmla="*/ 169 h 446"/>
                <a:gd name="T42" fmla="*/ 127 w 493"/>
                <a:gd name="T43" fmla="*/ 135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3" h="446">
                  <a:moveTo>
                    <a:pt x="0" y="206"/>
                  </a:moveTo>
                  <a:cubicBezTo>
                    <a:pt x="0" y="320"/>
                    <a:pt x="111" y="412"/>
                    <a:pt x="247" y="412"/>
                  </a:cubicBezTo>
                  <a:cubicBezTo>
                    <a:pt x="274" y="412"/>
                    <a:pt x="300" y="409"/>
                    <a:pt x="325" y="402"/>
                  </a:cubicBezTo>
                  <a:cubicBezTo>
                    <a:pt x="326" y="401"/>
                    <a:pt x="329" y="401"/>
                    <a:pt x="329" y="401"/>
                  </a:cubicBezTo>
                  <a:lnTo>
                    <a:pt x="418" y="446"/>
                  </a:lnTo>
                  <a:lnTo>
                    <a:pt x="394" y="371"/>
                  </a:lnTo>
                  <a:cubicBezTo>
                    <a:pt x="394" y="371"/>
                    <a:pt x="396" y="370"/>
                    <a:pt x="397" y="370"/>
                  </a:cubicBezTo>
                  <a:cubicBezTo>
                    <a:pt x="455" y="332"/>
                    <a:pt x="493" y="273"/>
                    <a:pt x="493" y="206"/>
                  </a:cubicBezTo>
                  <a:cubicBezTo>
                    <a:pt x="493" y="92"/>
                    <a:pt x="383" y="0"/>
                    <a:pt x="247" y="0"/>
                  </a:cubicBezTo>
                  <a:cubicBezTo>
                    <a:pt x="111" y="0"/>
                    <a:pt x="0" y="92"/>
                    <a:pt x="0" y="206"/>
                  </a:cubicBezTo>
                  <a:close/>
                  <a:moveTo>
                    <a:pt x="298" y="135"/>
                  </a:moveTo>
                  <a:lnTo>
                    <a:pt x="298" y="135"/>
                  </a:lnTo>
                  <a:cubicBezTo>
                    <a:pt x="298" y="117"/>
                    <a:pt x="314" y="102"/>
                    <a:pt x="333" y="102"/>
                  </a:cubicBezTo>
                  <a:cubicBezTo>
                    <a:pt x="352" y="102"/>
                    <a:pt x="367" y="117"/>
                    <a:pt x="367" y="135"/>
                  </a:cubicBezTo>
                  <a:cubicBezTo>
                    <a:pt x="367" y="154"/>
                    <a:pt x="352" y="169"/>
                    <a:pt x="333" y="169"/>
                  </a:cubicBezTo>
                  <a:cubicBezTo>
                    <a:pt x="314" y="169"/>
                    <a:pt x="298" y="154"/>
                    <a:pt x="298" y="135"/>
                  </a:cubicBezTo>
                  <a:close/>
                  <a:moveTo>
                    <a:pt x="127" y="135"/>
                  </a:moveTo>
                  <a:lnTo>
                    <a:pt x="127" y="135"/>
                  </a:lnTo>
                  <a:cubicBezTo>
                    <a:pt x="127" y="117"/>
                    <a:pt x="142" y="102"/>
                    <a:pt x="161" y="102"/>
                  </a:cubicBezTo>
                  <a:cubicBezTo>
                    <a:pt x="180" y="102"/>
                    <a:pt x="196" y="117"/>
                    <a:pt x="196" y="135"/>
                  </a:cubicBezTo>
                  <a:cubicBezTo>
                    <a:pt x="196" y="154"/>
                    <a:pt x="180" y="169"/>
                    <a:pt x="161" y="169"/>
                  </a:cubicBezTo>
                  <a:cubicBezTo>
                    <a:pt x="142" y="169"/>
                    <a:pt x="127" y="154"/>
                    <a:pt x="127" y="13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ea typeface="思源黑体 CN Normal" panose="020B0400000000000000" charset="-122"/>
              </a:endParaRPr>
            </a:p>
          </p:txBody>
        </p:sp>
      </p:grpSp>
      <p:sp>
        <p:nvSpPr>
          <p:cNvPr id="111" name="Freeform 12"/>
          <p:cNvSpPr/>
          <p:nvPr/>
        </p:nvSpPr>
        <p:spPr bwMode="auto">
          <a:xfrm>
            <a:off x="4989683" y="1628908"/>
            <a:ext cx="573087" cy="544512"/>
          </a:xfrm>
          <a:custGeom>
            <a:avLst/>
            <a:gdLst>
              <a:gd name="T0" fmla="*/ 244 w 836"/>
              <a:gd name="T1" fmla="*/ 537 h 795"/>
              <a:gd name="T2" fmla="*/ 510 w 836"/>
              <a:gd name="T3" fmla="*/ 376 h 795"/>
              <a:gd name="T4" fmla="*/ 187 w 836"/>
              <a:gd name="T5" fmla="*/ 332 h 795"/>
              <a:gd name="T6" fmla="*/ 619 w 836"/>
              <a:gd name="T7" fmla="*/ 327 h 795"/>
              <a:gd name="T8" fmla="*/ 619 w 836"/>
              <a:gd name="T9" fmla="*/ 358 h 795"/>
              <a:gd name="T10" fmla="*/ 374 w 836"/>
              <a:gd name="T11" fmla="*/ 533 h 795"/>
              <a:gd name="T12" fmla="*/ 635 w 836"/>
              <a:gd name="T13" fmla="*/ 554 h 795"/>
              <a:gd name="T14" fmla="*/ 627 w 836"/>
              <a:gd name="T15" fmla="*/ 508 h 795"/>
              <a:gd name="T16" fmla="*/ 836 w 836"/>
              <a:gd name="T17" fmla="*/ 304 h 795"/>
              <a:gd name="T18" fmla="*/ 547 w 836"/>
              <a:gd name="T19" fmla="*/ 262 h 795"/>
              <a:gd name="T20" fmla="*/ 418 w 836"/>
              <a:gd name="T21" fmla="*/ 0 h 795"/>
              <a:gd name="T22" fmla="*/ 289 w 836"/>
              <a:gd name="T23" fmla="*/ 262 h 795"/>
              <a:gd name="T24" fmla="*/ 0 w 836"/>
              <a:gd name="T25" fmla="*/ 304 h 795"/>
              <a:gd name="T26" fmla="*/ 209 w 836"/>
              <a:gd name="T27" fmla="*/ 508 h 795"/>
              <a:gd name="T28" fmla="*/ 159 w 836"/>
              <a:gd name="T29" fmla="*/ 795 h 795"/>
              <a:gd name="T30" fmla="*/ 418 w 836"/>
              <a:gd name="T31" fmla="*/ 660 h 795"/>
              <a:gd name="T32" fmla="*/ 676 w 836"/>
              <a:gd name="T33" fmla="*/ 795 h 795"/>
              <a:gd name="T34" fmla="*/ 636 w 836"/>
              <a:gd name="T35" fmla="*/ 559 h 795"/>
              <a:gd name="T36" fmla="*/ 244 w 836"/>
              <a:gd name="T37" fmla="*/ 576 h 795"/>
              <a:gd name="T38" fmla="*/ 244 w 836"/>
              <a:gd name="T39" fmla="*/ 537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6" h="795">
                <a:moveTo>
                  <a:pt x="244" y="537"/>
                </a:moveTo>
                <a:cubicBezTo>
                  <a:pt x="263" y="515"/>
                  <a:pt x="510" y="376"/>
                  <a:pt x="510" y="376"/>
                </a:cubicBezTo>
                <a:lnTo>
                  <a:pt x="187" y="332"/>
                </a:lnTo>
                <a:lnTo>
                  <a:pt x="619" y="327"/>
                </a:lnTo>
                <a:cubicBezTo>
                  <a:pt x="619" y="327"/>
                  <a:pt x="634" y="340"/>
                  <a:pt x="619" y="358"/>
                </a:cubicBezTo>
                <a:cubicBezTo>
                  <a:pt x="603" y="376"/>
                  <a:pt x="374" y="533"/>
                  <a:pt x="374" y="533"/>
                </a:cubicBezTo>
                <a:lnTo>
                  <a:pt x="635" y="554"/>
                </a:lnTo>
                <a:lnTo>
                  <a:pt x="627" y="508"/>
                </a:lnTo>
                <a:lnTo>
                  <a:pt x="836" y="304"/>
                </a:lnTo>
                <a:lnTo>
                  <a:pt x="547" y="262"/>
                </a:lnTo>
                <a:lnTo>
                  <a:pt x="418" y="0"/>
                </a:lnTo>
                <a:lnTo>
                  <a:pt x="289" y="262"/>
                </a:lnTo>
                <a:lnTo>
                  <a:pt x="0" y="304"/>
                </a:lnTo>
                <a:lnTo>
                  <a:pt x="209" y="508"/>
                </a:lnTo>
                <a:lnTo>
                  <a:pt x="159" y="795"/>
                </a:lnTo>
                <a:lnTo>
                  <a:pt x="418" y="660"/>
                </a:lnTo>
                <a:lnTo>
                  <a:pt x="676" y="795"/>
                </a:lnTo>
                <a:lnTo>
                  <a:pt x="636" y="559"/>
                </a:lnTo>
                <a:lnTo>
                  <a:pt x="244" y="576"/>
                </a:lnTo>
                <a:cubicBezTo>
                  <a:pt x="244" y="576"/>
                  <a:pt x="225" y="559"/>
                  <a:pt x="244" y="537"/>
                </a:cubicBezTo>
                <a:close/>
              </a:path>
            </a:pathLst>
          </a:custGeom>
          <a:solidFill>
            <a:schemeClr val="bg1"/>
          </a:solidFill>
          <a:ln>
            <a:noFill/>
          </a:ln>
        </p:spPr>
        <p:txBody>
          <a:bodyPr vert="horz" wrap="square" lIns="91440" tIns="45720" rIns="91440" bIns="45720" numCol="1" anchor="t" anchorCtr="0" compatLnSpc="1"/>
          <a:lstStyle/>
          <a:p>
            <a:endParaRPr lang="zh-CN" altLang="en-US">
              <a:ea typeface="思源黑体 CN Normal" panose="020B0400000000000000" charset="-122"/>
            </a:endParaRPr>
          </a:p>
        </p:txBody>
      </p:sp>
      <p:sp>
        <p:nvSpPr>
          <p:cNvPr id="112" name="TextBox 111"/>
          <p:cNvSpPr txBox="1"/>
          <p:nvPr/>
        </p:nvSpPr>
        <p:spPr>
          <a:xfrm>
            <a:off x="6093693" y="1907815"/>
            <a:ext cx="2344788" cy="500137"/>
          </a:xfrm>
          <a:prstGeom prst="rect">
            <a:avLst/>
          </a:prstGeom>
          <a:noFill/>
        </p:spPr>
        <p:txBody>
          <a:bodyPr wrap="square" lIns="0" tIns="0" rIns="0" bIns="0" rtlCol="0">
            <a:spAutoFit/>
          </a:bodyPr>
          <a:lstStyle/>
          <a:p>
            <a:pPr algn="just">
              <a:lnSpc>
                <a:spcPts val="13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点击输入简要文字内容，文字内容需概括精炼，言简意赅的说明分项内容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3" name="TextBox 112"/>
          <p:cNvSpPr txBox="1"/>
          <p:nvPr/>
        </p:nvSpPr>
        <p:spPr>
          <a:xfrm>
            <a:off x="6093693" y="1611954"/>
            <a:ext cx="2322652" cy="246221"/>
          </a:xfrm>
          <a:prstGeom prst="rect">
            <a:avLst/>
          </a:prstGeom>
          <a:noFill/>
        </p:spPr>
        <p:txBody>
          <a:bodyPr wrap="square" lIns="0" tIns="0" rIns="0" bIns="0" rtlCol="0">
            <a:spAutoFit/>
          </a:bodyPr>
          <a:lstStyle/>
          <a:p>
            <a:r>
              <a:rPr lang="zh-CN" altLang="en-US" sz="1600" b="1" dirty="0">
                <a:solidFill>
                  <a:schemeClr val="accent2">
                    <a:lumMod val="75000"/>
                  </a:schemeClr>
                </a:solidFill>
                <a:latin typeface="思源黑体 CN Normal" panose="020B0400000000000000" charset="-122"/>
                <a:ea typeface="思源黑体 CN Normal" panose="020B0400000000000000" charset="-122"/>
              </a:rPr>
              <a:t>数据一</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14" name="TextBox 113"/>
          <p:cNvSpPr txBox="1"/>
          <p:nvPr/>
        </p:nvSpPr>
        <p:spPr>
          <a:xfrm>
            <a:off x="6104761" y="3304497"/>
            <a:ext cx="2344788" cy="500137"/>
          </a:xfrm>
          <a:prstGeom prst="rect">
            <a:avLst/>
          </a:prstGeom>
          <a:noFill/>
        </p:spPr>
        <p:txBody>
          <a:bodyPr wrap="square" lIns="0" tIns="0" rIns="0" bIns="0" rtlCol="0">
            <a:spAutoFit/>
          </a:bodyPr>
          <a:lstStyle/>
          <a:p>
            <a:pPr algn="just">
              <a:lnSpc>
                <a:spcPts val="13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点击输入简要文字内容，文字内容需概括精炼，言简意赅的说明分项内容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5" name="TextBox 114"/>
          <p:cNvSpPr txBox="1"/>
          <p:nvPr/>
        </p:nvSpPr>
        <p:spPr>
          <a:xfrm>
            <a:off x="6104761" y="3008636"/>
            <a:ext cx="2322652" cy="246221"/>
          </a:xfrm>
          <a:prstGeom prst="rect">
            <a:avLst/>
          </a:prstGeom>
          <a:noFill/>
        </p:spPr>
        <p:txBody>
          <a:bodyPr wrap="square" lIns="0" tIns="0" rIns="0" bIns="0" rtlCol="0">
            <a:spAutoFit/>
          </a:bodyPr>
          <a:lstStyle/>
          <a:p>
            <a:r>
              <a:rPr lang="zh-CN" altLang="en-US" sz="1600" b="1" dirty="0">
                <a:solidFill>
                  <a:schemeClr val="accent2">
                    <a:lumMod val="75000"/>
                  </a:schemeClr>
                </a:solidFill>
                <a:latin typeface="思源黑体 CN Normal" panose="020B0400000000000000" charset="-122"/>
                <a:ea typeface="思源黑体 CN Normal" panose="020B0400000000000000" charset="-122"/>
              </a:rPr>
              <a:t>数据二</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16" name="TextBox 115"/>
          <p:cNvSpPr txBox="1"/>
          <p:nvPr/>
        </p:nvSpPr>
        <p:spPr>
          <a:xfrm>
            <a:off x="746216" y="3393735"/>
            <a:ext cx="2344788" cy="500137"/>
          </a:xfrm>
          <a:prstGeom prst="rect">
            <a:avLst/>
          </a:prstGeom>
          <a:noFill/>
        </p:spPr>
        <p:txBody>
          <a:bodyPr wrap="square" lIns="0" tIns="0" rIns="0" bIns="0" rtlCol="0">
            <a:spAutoFit/>
          </a:bodyPr>
          <a:lstStyle/>
          <a:p>
            <a:pPr algn="r">
              <a:lnSpc>
                <a:spcPts val="13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点击输入简要文字内容，文字内容需概括精炼，言简意赅的说明分项内容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7" name="TextBox 116"/>
          <p:cNvSpPr txBox="1"/>
          <p:nvPr/>
        </p:nvSpPr>
        <p:spPr>
          <a:xfrm>
            <a:off x="746216" y="3097874"/>
            <a:ext cx="2322652" cy="246221"/>
          </a:xfrm>
          <a:prstGeom prst="rect">
            <a:avLst/>
          </a:prstGeom>
          <a:noFill/>
        </p:spPr>
        <p:txBody>
          <a:bodyPr wrap="square" lIns="0" tIns="0" rIns="0" bIns="0" rtlCol="0">
            <a:spAutoFit/>
          </a:bodyPr>
          <a:lstStyle/>
          <a:p>
            <a:pPr algn="r"/>
            <a:r>
              <a:rPr lang="zh-CN" altLang="en-US" sz="1600" b="1" dirty="0">
                <a:solidFill>
                  <a:schemeClr val="accent2">
                    <a:lumMod val="75000"/>
                  </a:schemeClr>
                </a:solidFill>
                <a:latin typeface="思源黑体 CN Normal" panose="020B0400000000000000" charset="-122"/>
                <a:ea typeface="思源黑体 CN Normal" panose="020B0400000000000000" charset="-122"/>
              </a:rPr>
              <a:t>数据三</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18" name="TextBox 117"/>
          <p:cNvSpPr txBox="1"/>
          <p:nvPr/>
        </p:nvSpPr>
        <p:spPr>
          <a:xfrm>
            <a:off x="735148" y="1924769"/>
            <a:ext cx="2344788" cy="500137"/>
          </a:xfrm>
          <a:prstGeom prst="rect">
            <a:avLst/>
          </a:prstGeom>
          <a:noFill/>
        </p:spPr>
        <p:txBody>
          <a:bodyPr wrap="square" lIns="0" tIns="0" rIns="0" bIns="0" rtlCol="0">
            <a:spAutoFit/>
          </a:bodyPr>
          <a:lstStyle/>
          <a:p>
            <a:pPr algn="r">
              <a:lnSpc>
                <a:spcPts val="1300"/>
              </a:lnSpc>
            </a:pP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点击输入简要文字内容，文字内容需概括精炼，言简意赅的说明分项内容</a:t>
            </a:r>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9" name="TextBox 118"/>
          <p:cNvSpPr txBox="1"/>
          <p:nvPr/>
        </p:nvSpPr>
        <p:spPr>
          <a:xfrm>
            <a:off x="735148" y="1628908"/>
            <a:ext cx="2322652" cy="246221"/>
          </a:xfrm>
          <a:prstGeom prst="rect">
            <a:avLst/>
          </a:prstGeom>
          <a:noFill/>
        </p:spPr>
        <p:txBody>
          <a:bodyPr wrap="square" lIns="0" tIns="0" rIns="0" bIns="0" rtlCol="0">
            <a:spAutoFit/>
          </a:bodyPr>
          <a:lstStyle/>
          <a:p>
            <a:pPr algn="r"/>
            <a:r>
              <a:rPr lang="zh-CN" altLang="en-US" sz="1600" b="1" dirty="0">
                <a:solidFill>
                  <a:schemeClr val="accent2">
                    <a:lumMod val="75000"/>
                  </a:schemeClr>
                </a:solidFill>
                <a:latin typeface="思源黑体 CN Normal" panose="020B0400000000000000" charset="-122"/>
                <a:ea typeface="思源黑体 CN Normal" panose="020B0400000000000000" charset="-122"/>
              </a:rPr>
              <a:t>数据四</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33" name="TextBox 32"/>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实验数据</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1575455" y="290645"/>
            <a:ext cx="228088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EXPERIMENTAL DATA</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5" name="直接连接符 34"/>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40000">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14:bounceEnd="40000">
                                          <p:cBhvr additive="base">
                                            <p:cTn id="7" dur="500" fill="hold"/>
                                            <p:tgtEl>
                                              <p:spTgt spid="57"/>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57"/>
                                            </p:tgtEl>
                                            <p:attrNameLst>
                                              <p:attrName>ppt_y</p:attrName>
                                            </p:attrNameLst>
                                          </p:cBhvr>
                                          <p:tavLst>
                                            <p:tav tm="0">
                                              <p:val>
                                                <p:strVal val="0-#ppt_h/2"/>
                                              </p:val>
                                            </p:tav>
                                            <p:tav tm="100000">
                                              <p:val>
                                                <p:strVal val="#ppt_y"/>
                                              </p:val>
                                            </p:tav>
                                          </p:tavLst>
                                        </p:anim>
                                      </p:childTnLst>
                                    </p:cTn>
                                  </p:par>
                                  <p:par>
                                    <p:cTn id="9" presetID="2" presetClass="entr" presetSubtype="8" fill="hold" nodeType="withEffect" p14:presetBounceEnd="40000">
                                      <p:stCondLst>
                                        <p:cond delay="300"/>
                                      </p:stCondLst>
                                      <p:childTnLst>
                                        <p:set>
                                          <p:cBhvr>
                                            <p:cTn id="10" dur="1" fill="hold">
                                              <p:stCondLst>
                                                <p:cond delay="0"/>
                                              </p:stCondLst>
                                            </p:cTn>
                                            <p:tgtEl>
                                              <p:spTgt spid="58"/>
                                            </p:tgtEl>
                                            <p:attrNameLst>
                                              <p:attrName>style.visibility</p:attrName>
                                            </p:attrNameLst>
                                          </p:cBhvr>
                                          <p:to>
                                            <p:strVal val="visible"/>
                                          </p:to>
                                        </p:set>
                                        <p:anim calcmode="lin" valueType="num" p14:bounceEnd="40000">
                                          <p:cBhvr additive="base">
                                            <p:cTn id="11" dur="500" fill="hold"/>
                                            <p:tgtEl>
                                              <p:spTgt spid="58"/>
                                            </p:tgtEl>
                                            <p:attrNameLst>
                                              <p:attrName>ppt_x</p:attrName>
                                            </p:attrNameLst>
                                          </p:cBhvr>
                                          <p:tavLst>
                                            <p:tav tm="0">
                                              <p:val>
                                                <p:strVal val="0-#ppt_w/2"/>
                                              </p:val>
                                            </p:tav>
                                            <p:tav tm="100000">
                                              <p:val>
                                                <p:strVal val="#ppt_x"/>
                                              </p:val>
                                            </p:tav>
                                          </p:tavLst>
                                        </p:anim>
                                        <p:anim calcmode="lin" valueType="num" p14:bounceEnd="40000">
                                          <p:cBhvr additive="base">
                                            <p:cTn id="12" dur="500" fill="hold"/>
                                            <p:tgtEl>
                                              <p:spTgt spid="58"/>
                                            </p:tgtEl>
                                            <p:attrNameLst>
                                              <p:attrName>ppt_y</p:attrName>
                                            </p:attrNameLst>
                                          </p:cBhvr>
                                          <p:tavLst>
                                            <p:tav tm="0">
                                              <p:val>
                                                <p:strVal val="#ppt_y"/>
                                              </p:val>
                                            </p:tav>
                                            <p:tav tm="100000">
                                              <p:val>
                                                <p:strVal val="#ppt_y"/>
                                              </p:val>
                                            </p:tav>
                                          </p:tavLst>
                                        </p:anim>
                                      </p:childTnLst>
                                    </p:cTn>
                                  </p:par>
                                  <p:par>
                                    <p:cTn id="13" presetID="2" presetClass="entr" presetSubtype="4" fill="hold" grpId="0" nodeType="withEffect" p14:presetBounceEnd="40000">
                                      <p:stCondLst>
                                        <p:cond delay="600"/>
                                      </p:stCondLst>
                                      <p:childTnLst>
                                        <p:set>
                                          <p:cBhvr>
                                            <p:cTn id="14" dur="1" fill="hold">
                                              <p:stCondLst>
                                                <p:cond delay="0"/>
                                              </p:stCondLst>
                                            </p:cTn>
                                            <p:tgtEl>
                                              <p:spTgt spid="61"/>
                                            </p:tgtEl>
                                            <p:attrNameLst>
                                              <p:attrName>style.visibility</p:attrName>
                                            </p:attrNameLst>
                                          </p:cBhvr>
                                          <p:to>
                                            <p:strVal val="visible"/>
                                          </p:to>
                                        </p:set>
                                        <p:anim calcmode="lin" valueType="num" p14:bounceEnd="40000">
                                          <p:cBhvr additive="base">
                                            <p:cTn id="15" dur="500" fill="hold"/>
                                            <p:tgtEl>
                                              <p:spTgt spid="61"/>
                                            </p:tgtEl>
                                            <p:attrNameLst>
                                              <p:attrName>ppt_x</p:attrName>
                                            </p:attrNameLst>
                                          </p:cBhvr>
                                          <p:tavLst>
                                            <p:tav tm="0">
                                              <p:val>
                                                <p:strVal val="#ppt_x"/>
                                              </p:val>
                                            </p:tav>
                                            <p:tav tm="100000">
                                              <p:val>
                                                <p:strVal val="#ppt_x"/>
                                              </p:val>
                                            </p:tav>
                                          </p:tavLst>
                                        </p:anim>
                                        <p:anim calcmode="lin" valueType="num" p14:bounceEnd="40000">
                                          <p:cBhvr additive="base">
                                            <p:cTn id="16" dur="5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2" fill="hold" nodeType="withEffect" p14:presetBounceEnd="40000">
                                      <p:stCondLst>
                                        <p:cond delay="900"/>
                                      </p:stCondLst>
                                      <p:childTnLst>
                                        <p:set>
                                          <p:cBhvr>
                                            <p:cTn id="18" dur="1" fill="hold">
                                              <p:stCondLst>
                                                <p:cond delay="0"/>
                                              </p:stCondLst>
                                            </p:cTn>
                                            <p:tgtEl>
                                              <p:spTgt spid="62"/>
                                            </p:tgtEl>
                                            <p:attrNameLst>
                                              <p:attrName>style.visibility</p:attrName>
                                            </p:attrNameLst>
                                          </p:cBhvr>
                                          <p:to>
                                            <p:strVal val="visible"/>
                                          </p:to>
                                        </p:set>
                                        <p:anim calcmode="lin" valueType="num" p14:bounceEnd="40000">
                                          <p:cBhvr additive="base">
                                            <p:cTn id="19" dur="500" fill="hold"/>
                                            <p:tgtEl>
                                              <p:spTgt spid="62"/>
                                            </p:tgtEl>
                                            <p:attrNameLst>
                                              <p:attrName>ppt_x</p:attrName>
                                            </p:attrNameLst>
                                          </p:cBhvr>
                                          <p:tavLst>
                                            <p:tav tm="0">
                                              <p:val>
                                                <p:strVal val="1+#ppt_w/2"/>
                                              </p:val>
                                            </p:tav>
                                            <p:tav tm="100000">
                                              <p:val>
                                                <p:strVal val="#ppt_x"/>
                                              </p:val>
                                            </p:tav>
                                          </p:tavLst>
                                        </p:anim>
                                        <p:anim calcmode="lin" valueType="num" p14:bounceEnd="40000">
                                          <p:cBhvr additive="base">
                                            <p:cTn id="20" dur="500" fill="hold"/>
                                            <p:tgtEl>
                                              <p:spTgt spid="6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11"/>
                                            </p:tgtEl>
                                            <p:attrNameLst>
                                              <p:attrName>style.visibility</p:attrName>
                                            </p:attrNameLst>
                                          </p:cBhvr>
                                          <p:to>
                                            <p:strVal val="visible"/>
                                          </p:to>
                                        </p:set>
                                        <p:anim calcmode="lin" valueType="num">
                                          <p:cBhvr>
                                            <p:cTn id="24" dur="500" fill="hold"/>
                                            <p:tgtEl>
                                              <p:spTgt spid="111"/>
                                            </p:tgtEl>
                                            <p:attrNameLst>
                                              <p:attrName>ppt_w</p:attrName>
                                            </p:attrNameLst>
                                          </p:cBhvr>
                                          <p:tavLst>
                                            <p:tav tm="0">
                                              <p:val>
                                                <p:fltVal val="0"/>
                                              </p:val>
                                            </p:tav>
                                            <p:tav tm="100000">
                                              <p:val>
                                                <p:strVal val="#ppt_w"/>
                                              </p:val>
                                            </p:tav>
                                          </p:tavLst>
                                        </p:anim>
                                        <p:anim calcmode="lin" valueType="num">
                                          <p:cBhvr>
                                            <p:cTn id="25" dur="500" fill="hold"/>
                                            <p:tgtEl>
                                              <p:spTgt spid="111"/>
                                            </p:tgtEl>
                                            <p:attrNameLst>
                                              <p:attrName>ppt_h</p:attrName>
                                            </p:attrNameLst>
                                          </p:cBhvr>
                                          <p:tavLst>
                                            <p:tav tm="0">
                                              <p:val>
                                                <p:fltVal val="0"/>
                                              </p:val>
                                            </p:tav>
                                            <p:tav tm="100000">
                                              <p:val>
                                                <p:strVal val="#ppt_h"/>
                                              </p:val>
                                            </p:tav>
                                          </p:tavLst>
                                        </p:anim>
                                        <p:animEffect transition="in" filter="fade">
                                          <p:cBhvr>
                                            <p:cTn id="26" dur="500"/>
                                            <p:tgtEl>
                                              <p:spTgt spid="111"/>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113"/>
                                            </p:tgtEl>
                                            <p:attrNameLst>
                                              <p:attrName>style.visibility</p:attrName>
                                            </p:attrNameLst>
                                          </p:cBhvr>
                                          <p:to>
                                            <p:strVal val="visible"/>
                                          </p:to>
                                        </p:set>
                                        <p:animEffect transition="in" filter="wipe(left)">
                                          <p:cBhvr>
                                            <p:cTn id="30" dur="500"/>
                                            <p:tgtEl>
                                              <p:spTgt spid="113"/>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112"/>
                                            </p:tgtEl>
                                            <p:attrNameLst>
                                              <p:attrName>style.visibility</p:attrName>
                                            </p:attrNameLst>
                                          </p:cBhvr>
                                          <p:to>
                                            <p:strVal val="visible"/>
                                          </p:to>
                                        </p:set>
                                        <p:animEffect transition="in" filter="wipe(left)">
                                          <p:cBhvr>
                                            <p:cTn id="33" dur="500"/>
                                            <p:tgtEl>
                                              <p:spTgt spid="112"/>
                                            </p:tgtEl>
                                          </p:cBhvr>
                                        </p:animEffect>
                                      </p:childTnLst>
                                    </p:cTn>
                                  </p:par>
                                </p:childTnLst>
                              </p:cTn>
                            </p:par>
                            <p:par>
                              <p:cTn id="34" fill="hold">
                                <p:stCondLst>
                                  <p:cond delay="1500"/>
                                </p:stCondLst>
                                <p:childTnLst>
                                  <p:par>
                                    <p:cTn id="35" presetID="53" presetClass="entr" presetSubtype="16" fill="hold" grpId="0" nodeType="afterEffect">
                                      <p:stCondLst>
                                        <p:cond delay="0"/>
                                      </p:stCondLst>
                                      <p:childTnLst>
                                        <p:set>
                                          <p:cBhvr>
                                            <p:cTn id="36" dur="1" fill="hold">
                                              <p:stCondLst>
                                                <p:cond delay="0"/>
                                              </p:stCondLst>
                                            </p:cTn>
                                            <p:tgtEl>
                                              <p:spTgt spid="102"/>
                                            </p:tgtEl>
                                            <p:attrNameLst>
                                              <p:attrName>style.visibility</p:attrName>
                                            </p:attrNameLst>
                                          </p:cBhvr>
                                          <p:to>
                                            <p:strVal val="visible"/>
                                          </p:to>
                                        </p:set>
                                        <p:anim calcmode="lin" valueType="num">
                                          <p:cBhvr>
                                            <p:cTn id="37" dur="500" fill="hold"/>
                                            <p:tgtEl>
                                              <p:spTgt spid="102"/>
                                            </p:tgtEl>
                                            <p:attrNameLst>
                                              <p:attrName>ppt_w</p:attrName>
                                            </p:attrNameLst>
                                          </p:cBhvr>
                                          <p:tavLst>
                                            <p:tav tm="0">
                                              <p:val>
                                                <p:fltVal val="0"/>
                                              </p:val>
                                            </p:tav>
                                            <p:tav tm="100000">
                                              <p:val>
                                                <p:strVal val="#ppt_w"/>
                                              </p:val>
                                            </p:tav>
                                          </p:tavLst>
                                        </p:anim>
                                        <p:anim calcmode="lin" valueType="num">
                                          <p:cBhvr>
                                            <p:cTn id="38" dur="500" fill="hold"/>
                                            <p:tgtEl>
                                              <p:spTgt spid="102"/>
                                            </p:tgtEl>
                                            <p:attrNameLst>
                                              <p:attrName>ppt_h</p:attrName>
                                            </p:attrNameLst>
                                          </p:cBhvr>
                                          <p:tavLst>
                                            <p:tav tm="0">
                                              <p:val>
                                                <p:fltVal val="0"/>
                                              </p:val>
                                            </p:tav>
                                            <p:tav tm="100000">
                                              <p:val>
                                                <p:strVal val="#ppt_h"/>
                                              </p:val>
                                            </p:tav>
                                          </p:tavLst>
                                        </p:anim>
                                        <p:animEffect transition="in" filter="fade">
                                          <p:cBhvr>
                                            <p:cTn id="39" dur="500"/>
                                            <p:tgtEl>
                                              <p:spTgt spid="102"/>
                                            </p:tgtEl>
                                          </p:cBhvr>
                                        </p:animEffect>
                                      </p:childTnLst>
                                    </p:cTn>
                                  </p:par>
                                </p:childTnLst>
                              </p:cTn>
                            </p:par>
                            <p:par>
                              <p:cTn id="40" fill="hold">
                                <p:stCondLst>
                                  <p:cond delay="2000"/>
                                </p:stCondLst>
                                <p:childTnLst>
                                  <p:par>
                                    <p:cTn id="41" presetID="22" presetClass="entr" presetSubtype="8" fill="hold" grpId="0" nodeType="afterEffect">
                                      <p:stCondLst>
                                        <p:cond delay="0"/>
                                      </p:stCondLst>
                                      <p:childTnLst>
                                        <p:set>
                                          <p:cBhvr>
                                            <p:cTn id="42" dur="1" fill="hold">
                                              <p:stCondLst>
                                                <p:cond delay="0"/>
                                              </p:stCondLst>
                                            </p:cTn>
                                            <p:tgtEl>
                                              <p:spTgt spid="115"/>
                                            </p:tgtEl>
                                            <p:attrNameLst>
                                              <p:attrName>style.visibility</p:attrName>
                                            </p:attrNameLst>
                                          </p:cBhvr>
                                          <p:to>
                                            <p:strVal val="visible"/>
                                          </p:to>
                                        </p:set>
                                        <p:animEffect transition="in" filter="wipe(left)">
                                          <p:cBhvr>
                                            <p:cTn id="43" dur="500"/>
                                            <p:tgtEl>
                                              <p:spTgt spid="11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14"/>
                                            </p:tgtEl>
                                            <p:attrNameLst>
                                              <p:attrName>style.visibility</p:attrName>
                                            </p:attrNameLst>
                                          </p:cBhvr>
                                          <p:to>
                                            <p:strVal val="visible"/>
                                          </p:to>
                                        </p:set>
                                        <p:animEffect transition="in" filter="wipe(left)">
                                          <p:cBhvr>
                                            <p:cTn id="46" dur="500"/>
                                            <p:tgtEl>
                                              <p:spTgt spid="114"/>
                                            </p:tgtEl>
                                          </p:cBhvr>
                                        </p:animEffect>
                                      </p:childTnLst>
                                    </p:cTn>
                                  </p:par>
                                </p:childTnLst>
                              </p:cTn>
                            </p:par>
                            <p:par>
                              <p:cTn id="47" fill="hold">
                                <p:stCondLst>
                                  <p:cond delay="2500"/>
                                </p:stCondLst>
                                <p:childTnLst>
                                  <p:par>
                                    <p:cTn id="48" presetID="53" presetClass="entr" presetSubtype="16" fill="hold" nodeType="afterEffect">
                                      <p:stCondLst>
                                        <p:cond delay="0"/>
                                      </p:stCondLst>
                                      <p:childTnLst>
                                        <p:set>
                                          <p:cBhvr>
                                            <p:cTn id="49" dur="1" fill="hold">
                                              <p:stCondLst>
                                                <p:cond delay="0"/>
                                              </p:stCondLst>
                                            </p:cTn>
                                            <p:tgtEl>
                                              <p:spTgt spid="103"/>
                                            </p:tgtEl>
                                            <p:attrNameLst>
                                              <p:attrName>style.visibility</p:attrName>
                                            </p:attrNameLst>
                                          </p:cBhvr>
                                          <p:to>
                                            <p:strVal val="visible"/>
                                          </p:to>
                                        </p:set>
                                        <p:anim calcmode="lin" valueType="num">
                                          <p:cBhvr>
                                            <p:cTn id="50" dur="500" fill="hold"/>
                                            <p:tgtEl>
                                              <p:spTgt spid="103"/>
                                            </p:tgtEl>
                                            <p:attrNameLst>
                                              <p:attrName>ppt_w</p:attrName>
                                            </p:attrNameLst>
                                          </p:cBhvr>
                                          <p:tavLst>
                                            <p:tav tm="0">
                                              <p:val>
                                                <p:fltVal val="0"/>
                                              </p:val>
                                            </p:tav>
                                            <p:tav tm="100000">
                                              <p:val>
                                                <p:strVal val="#ppt_w"/>
                                              </p:val>
                                            </p:tav>
                                          </p:tavLst>
                                        </p:anim>
                                        <p:anim calcmode="lin" valueType="num">
                                          <p:cBhvr>
                                            <p:cTn id="51" dur="500" fill="hold"/>
                                            <p:tgtEl>
                                              <p:spTgt spid="103"/>
                                            </p:tgtEl>
                                            <p:attrNameLst>
                                              <p:attrName>ppt_h</p:attrName>
                                            </p:attrNameLst>
                                          </p:cBhvr>
                                          <p:tavLst>
                                            <p:tav tm="0">
                                              <p:val>
                                                <p:fltVal val="0"/>
                                              </p:val>
                                            </p:tav>
                                            <p:tav tm="100000">
                                              <p:val>
                                                <p:strVal val="#ppt_h"/>
                                              </p:val>
                                            </p:tav>
                                          </p:tavLst>
                                        </p:anim>
                                        <p:animEffect transition="in" filter="fade">
                                          <p:cBhvr>
                                            <p:cTn id="52" dur="500"/>
                                            <p:tgtEl>
                                              <p:spTgt spid="103"/>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117"/>
                                            </p:tgtEl>
                                            <p:attrNameLst>
                                              <p:attrName>style.visibility</p:attrName>
                                            </p:attrNameLst>
                                          </p:cBhvr>
                                          <p:to>
                                            <p:strVal val="visible"/>
                                          </p:to>
                                        </p:set>
                                        <p:animEffect transition="in" filter="wipe(left)">
                                          <p:cBhvr>
                                            <p:cTn id="56" dur="500"/>
                                            <p:tgtEl>
                                              <p:spTgt spid="117"/>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16"/>
                                            </p:tgtEl>
                                            <p:attrNameLst>
                                              <p:attrName>style.visibility</p:attrName>
                                            </p:attrNameLst>
                                          </p:cBhvr>
                                          <p:to>
                                            <p:strVal val="visible"/>
                                          </p:to>
                                        </p:set>
                                        <p:animEffect transition="in" filter="wipe(left)">
                                          <p:cBhvr>
                                            <p:cTn id="59" dur="500"/>
                                            <p:tgtEl>
                                              <p:spTgt spid="116"/>
                                            </p:tgtEl>
                                          </p:cBhvr>
                                        </p:animEffect>
                                      </p:childTnLst>
                                    </p:cTn>
                                  </p:par>
                                </p:childTnLst>
                              </p:cTn>
                            </p:par>
                            <p:par>
                              <p:cTn id="60" fill="hold">
                                <p:stCondLst>
                                  <p:cond delay="3500"/>
                                </p:stCondLst>
                                <p:childTnLst>
                                  <p:par>
                                    <p:cTn id="61" presetID="53" presetClass="entr" presetSubtype="16" fill="hold" nodeType="afterEffect">
                                      <p:stCondLst>
                                        <p:cond delay="0"/>
                                      </p:stCondLst>
                                      <p:childTnLst>
                                        <p:set>
                                          <p:cBhvr>
                                            <p:cTn id="62" dur="1" fill="hold">
                                              <p:stCondLst>
                                                <p:cond delay="0"/>
                                              </p:stCondLst>
                                            </p:cTn>
                                            <p:tgtEl>
                                              <p:spTgt spid="108"/>
                                            </p:tgtEl>
                                            <p:attrNameLst>
                                              <p:attrName>style.visibility</p:attrName>
                                            </p:attrNameLst>
                                          </p:cBhvr>
                                          <p:to>
                                            <p:strVal val="visible"/>
                                          </p:to>
                                        </p:set>
                                        <p:anim calcmode="lin" valueType="num">
                                          <p:cBhvr>
                                            <p:cTn id="63" dur="500" fill="hold"/>
                                            <p:tgtEl>
                                              <p:spTgt spid="108"/>
                                            </p:tgtEl>
                                            <p:attrNameLst>
                                              <p:attrName>ppt_w</p:attrName>
                                            </p:attrNameLst>
                                          </p:cBhvr>
                                          <p:tavLst>
                                            <p:tav tm="0">
                                              <p:val>
                                                <p:fltVal val="0"/>
                                              </p:val>
                                            </p:tav>
                                            <p:tav tm="100000">
                                              <p:val>
                                                <p:strVal val="#ppt_w"/>
                                              </p:val>
                                            </p:tav>
                                          </p:tavLst>
                                        </p:anim>
                                        <p:anim calcmode="lin" valueType="num">
                                          <p:cBhvr>
                                            <p:cTn id="64" dur="500" fill="hold"/>
                                            <p:tgtEl>
                                              <p:spTgt spid="108"/>
                                            </p:tgtEl>
                                            <p:attrNameLst>
                                              <p:attrName>ppt_h</p:attrName>
                                            </p:attrNameLst>
                                          </p:cBhvr>
                                          <p:tavLst>
                                            <p:tav tm="0">
                                              <p:val>
                                                <p:fltVal val="0"/>
                                              </p:val>
                                            </p:tav>
                                            <p:tav tm="100000">
                                              <p:val>
                                                <p:strVal val="#ppt_h"/>
                                              </p:val>
                                            </p:tav>
                                          </p:tavLst>
                                        </p:anim>
                                        <p:animEffect transition="in" filter="fade">
                                          <p:cBhvr>
                                            <p:cTn id="65" dur="500"/>
                                            <p:tgtEl>
                                              <p:spTgt spid="108"/>
                                            </p:tgtEl>
                                          </p:cBhvr>
                                        </p:animEffect>
                                      </p:childTnLst>
                                    </p:cTn>
                                  </p:par>
                                </p:childTnLst>
                              </p:cTn>
                            </p:par>
                            <p:par>
                              <p:cTn id="66" fill="hold">
                                <p:stCondLst>
                                  <p:cond delay="4000"/>
                                </p:stCondLst>
                                <p:childTnLst>
                                  <p:par>
                                    <p:cTn id="67" presetID="22" presetClass="entr" presetSubtype="8" fill="hold" grpId="0" nodeType="afterEffect">
                                      <p:stCondLst>
                                        <p:cond delay="0"/>
                                      </p:stCondLst>
                                      <p:childTnLst>
                                        <p:set>
                                          <p:cBhvr>
                                            <p:cTn id="68" dur="1" fill="hold">
                                              <p:stCondLst>
                                                <p:cond delay="0"/>
                                              </p:stCondLst>
                                            </p:cTn>
                                            <p:tgtEl>
                                              <p:spTgt spid="119"/>
                                            </p:tgtEl>
                                            <p:attrNameLst>
                                              <p:attrName>style.visibility</p:attrName>
                                            </p:attrNameLst>
                                          </p:cBhvr>
                                          <p:to>
                                            <p:strVal val="visible"/>
                                          </p:to>
                                        </p:set>
                                        <p:animEffect transition="in" filter="wipe(left)">
                                          <p:cBhvr>
                                            <p:cTn id="69" dur="500"/>
                                            <p:tgtEl>
                                              <p:spTgt spid="119"/>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118"/>
                                            </p:tgtEl>
                                            <p:attrNameLst>
                                              <p:attrName>style.visibility</p:attrName>
                                            </p:attrNameLst>
                                          </p:cBhvr>
                                          <p:to>
                                            <p:strVal val="visible"/>
                                          </p:to>
                                        </p:set>
                                        <p:animEffect transition="in" filter="wipe(left)">
                                          <p:cBhvr>
                                            <p:cTn id="72"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61" grpId="0" animBg="1"/>
          <p:bldP spid="102" grpId="0" animBg="1"/>
          <p:bldP spid="111" grpId="0" animBg="1"/>
          <p:bldP spid="112" grpId="0"/>
          <p:bldP spid="113" grpId="0"/>
          <p:bldP spid="114" grpId="0"/>
          <p:bldP spid="115" grpId="0"/>
          <p:bldP spid="116" grpId="0"/>
          <p:bldP spid="117" grpId="0"/>
          <p:bldP spid="118" grpId="0"/>
          <p:bldP spid="11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ppt_x"/>
                                              </p:val>
                                            </p:tav>
                                            <p:tav tm="100000">
                                              <p:val>
                                                <p:strVal val="#ppt_x"/>
                                              </p:val>
                                            </p:tav>
                                          </p:tavLst>
                                        </p:anim>
                                        <p:anim calcmode="lin" valueType="num">
                                          <p:cBhvr additive="base">
                                            <p:cTn id="8" dur="500" fill="hold"/>
                                            <p:tgtEl>
                                              <p:spTgt spid="57"/>
                                            </p:tgtEl>
                                            <p:attrNameLst>
                                              <p:attrName>ppt_y</p:attrName>
                                            </p:attrNameLst>
                                          </p:cBhvr>
                                          <p:tavLst>
                                            <p:tav tm="0">
                                              <p:val>
                                                <p:strVal val="0-#ppt_h/2"/>
                                              </p:val>
                                            </p:tav>
                                            <p:tav tm="100000">
                                              <p:val>
                                                <p:strVal val="#ppt_y"/>
                                              </p:val>
                                            </p:tav>
                                          </p:tavLst>
                                        </p:anim>
                                      </p:childTnLst>
                                    </p:cTn>
                                  </p:par>
                                  <p:par>
                                    <p:cTn id="9" presetID="2" presetClass="entr" presetSubtype="8" fill="hold" nodeType="withEffect">
                                      <p:stCondLst>
                                        <p:cond delay="300"/>
                                      </p:stCondLst>
                                      <p:childTnLst>
                                        <p:set>
                                          <p:cBhvr>
                                            <p:cTn id="10" dur="1" fill="hold">
                                              <p:stCondLst>
                                                <p:cond delay="0"/>
                                              </p:stCondLst>
                                            </p:cTn>
                                            <p:tgtEl>
                                              <p:spTgt spid="58"/>
                                            </p:tgtEl>
                                            <p:attrNameLst>
                                              <p:attrName>style.visibility</p:attrName>
                                            </p:attrNameLst>
                                          </p:cBhvr>
                                          <p:to>
                                            <p:strVal val="visible"/>
                                          </p:to>
                                        </p:set>
                                        <p:anim calcmode="lin" valueType="num">
                                          <p:cBhvr additive="base">
                                            <p:cTn id="11" dur="500" fill="hold"/>
                                            <p:tgtEl>
                                              <p:spTgt spid="58"/>
                                            </p:tgtEl>
                                            <p:attrNameLst>
                                              <p:attrName>ppt_x</p:attrName>
                                            </p:attrNameLst>
                                          </p:cBhvr>
                                          <p:tavLst>
                                            <p:tav tm="0">
                                              <p:val>
                                                <p:strVal val="0-#ppt_w/2"/>
                                              </p:val>
                                            </p:tav>
                                            <p:tav tm="100000">
                                              <p:val>
                                                <p:strVal val="#ppt_x"/>
                                              </p:val>
                                            </p:tav>
                                          </p:tavLst>
                                        </p:anim>
                                        <p:anim calcmode="lin" valueType="num">
                                          <p:cBhvr additive="base">
                                            <p:cTn id="12" dur="500" fill="hold"/>
                                            <p:tgtEl>
                                              <p:spTgt spid="58"/>
                                            </p:tgtEl>
                                            <p:attrNameLst>
                                              <p:attrName>ppt_y</p:attrName>
                                            </p:attrNameLst>
                                          </p:cBhvr>
                                          <p:tavLst>
                                            <p:tav tm="0">
                                              <p:val>
                                                <p:strVal val="#ppt_y"/>
                                              </p:val>
                                            </p:tav>
                                            <p:tav tm="100000">
                                              <p:val>
                                                <p:strVal val="#ppt_y"/>
                                              </p:val>
                                            </p:tav>
                                          </p:tavLst>
                                        </p:anim>
                                      </p:childTnLst>
                                    </p:cTn>
                                  </p:par>
                                  <p:par>
                                    <p:cTn id="13" presetID="2" presetClass="entr" presetSubtype="4" fill="hold" grpId="0" nodeType="withEffect">
                                      <p:stCondLst>
                                        <p:cond delay="60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500" fill="hold"/>
                                            <p:tgtEl>
                                              <p:spTgt spid="61"/>
                                            </p:tgtEl>
                                            <p:attrNameLst>
                                              <p:attrName>ppt_x</p:attrName>
                                            </p:attrNameLst>
                                          </p:cBhvr>
                                          <p:tavLst>
                                            <p:tav tm="0">
                                              <p:val>
                                                <p:strVal val="#ppt_x"/>
                                              </p:val>
                                            </p:tav>
                                            <p:tav tm="100000">
                                              <p:val>
                                                <p:strVal val="#ppt_x"/>
                                              </p:val>
                                            </p:tav>
                                          </p:tavLst>
                                        </p:anim>
                                        <p:anim calcmode="lin" valueType="num">
                                          <p:cBhvr additive="base">
                                            <p:cTn id="16" dur="5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2" fill="hold" nodeType="withEffect">
                                      <p:stCondLst>
                                        <p:cond delay="90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fill="hold"/>
                                            <p:tgtEl>
                                              <p:spTgt spid="62"/>
                                            </p:tgtEl>
                                            <p:attrNameLst>
                                              <p:attrName>ppt_x</p:attrName>
                                            </p:attrNameLst>
                                          </p:cBhvr>
                                          <p:tavLst>
                                            <p:tav tm="0">
                                              <p:val>
                                                <p:strVal val="1+#ppt_w/2"/>
                                              </p:val>
                                            </p:tav>
                                            <p:tav tm="100000">
                                              <p:val>
                                                <p:strVal val="#ppt_x"/>
                                              </p:val>
                                            </p:tav>
                                          </p:tavLst>
                                        </p:anim>
                                        <p:anim calcmode="lin" valueType="num">
                                          <p:cBhvr additive="base">
                                            <p:cTn id="20" dur="500" fill="hold"/>
                                            <p:tgtEl>
                                              <p:spTgt spid="62"/>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11"/>
                                            </p:tgtEl>
                                            <p:attrNameLst>
                                              <p:attrName>style.visibility</p:attrName>
                                            </p:attrNameLst>
                                          </p:cBhvr>
                                          <p:to>
                                            <p:strVal val="visible"/>
                                          </p:to>
                                        </p:set>
                                        <p:anim calcmode="lin" valueType="num">
                                          <p:cBhvr>
                                            <p:cTn id="24" dur="500" fill="hold"/>
                                            <p:tgtEl>
                                              <p:spTgt spid="111"/>
                                            </p:tgtEl>
                                            <p:attrNameLst>
                                              <p:attrName>ppt_w</p:attrName>
                                            </p:attrNameLst>
                                          </p:cBhvr>
                                          <p:tavLst>
                                            <p:tav tm="0">
                                              <p:val>
                                                <p:fltVal val="0"/>
                                              </p:val>
                                            </p:tav>
                                            <p:tav tm="100000">
                                              <p:val>
                                                <p:strVal val="#ppt_w"/>
                                              </p:val>
                                            </p:tav>
                                          </p:tavLst>
                                        </p:anim>
                                        <p:anim calcmode="lin" valueType="num">
                                          <p:cBhvr>
                                            <p:cTn id="25" dur="500" fill="hold"/>
                                            <p:tgtEl>
                                              <p:spTgt spid="111"/>
                                            </p:tgtEl>
                                            <p:attrNameLst>
                                              <p:attrName>ppt_h</p:attrName>
                                            </p:attrNameLst>
                                          </p:cBhvr>
                                          <p:tavLst>
                                            <p:tav tm="0">
                                              <p:val>
                                                <p:fltVal val="0"/>
                                              </p:val>
                                            </p:tav>
                                            <p:tav tm="100000">
                                              <p:val>
                                                <p:strVal val="#ppt_h"/>
                                              </p:val>
                                            </p:tav>
                                          </p:tavLst>
                                        </p:anim>
                                        <p:animEffect transition="in" filter="fade">
                                          <p:cBhvr>
                                            <p:cTn id="26" dur="500"/>
                                            <p:tgtEl>
                                              <p:spTgt spid="111"/>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113"/>
                                            </p:tgtEl>
                                            <p:attrNameLst>
                                              <p:attrName>style.visibility</p:attrName>
                                            </p:attrNameLst>
                                          </p:cBhvr>
                                          <p:to>
                                            <p:strVal val="visible"/>
                                          </p:to>
                                        </p:set>
                                        <p:animEffect transition="in" filter="wipe(left)">
                                          <p:cBhvr>
                                            <p:cTn id="30" dur="500"/>
                                            <p:tgtEl>
                                              <p:spTgt spid="113"/>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112"/>
                                            </p:tgtEl>
                                            <p:attrNameLst>
                                              <p:attrName>style.visibility</p:attrName>
                                            </p:attrNameLst>
                                          </p:cBhvr>
                                          <p:to>
                                            <p:strVal val="visible"/>
                                          </p:to>
                                        </p:set>
                                        <p:animEffect transition="in" filter="wipe(left)">
                                          <p:cBhvr>
                                            <p:cTn id="33" dur="500"/>
                                            <p:tgtEl>
                                              <p:spTgt spid="112"/>
                                            </p:tgtEl>
                                          </p:cBhvr>
                                        </p:animEffect>
                                      </p:childTnLst>
                                    </p:cTn>
                                  </p:par>
                                </p:childTnLst>
                              </p:cTn>
                            </p:par>
                            <p:par>
                              <p:cTn id="34" fill="hold">
                                <p:stCondLst>
                                  <p:cond delay="1500"/>
                                </p:stCondLst>
                                <p:childTnLst>
                                  <p:par>
                                    <p:cTn id="35" presetID="53" presetClass="entr" presetSubtype="16" fill="hold" grpId="0" nodeType="afterEffect">
                                      <p:stCondLst>
                                        <p:cond delay="0"/>
                                      </p:stCondLst>
                                      <p:childTnLst>
                                        <p:set>
                                          <p:cBhvr>
                                            <p:cTn id="36" dur="1" fill="hold">
                                              <p:stCondLst>
                                                <p:cond delay="0"/>
                                              </p:stCondLst>
                                            </p:cTn>
                                            <p:tgtEl>
                                              <p:spTgt spid="102"/>
                                            </p:tgtEl>
                                            <p:attrNameLst>
                                              <p:attrName>style.visibility</p:attrName>
                                            </p:attrNameLst>
                                          </p:cBhvr>
                                          <p:to>
                                            <p:strVal val="visible"/>
                                          </p:to>
                                        </p:set>
                                        <p:anim calcmode="lin" valueType="num">
                                          <p:cBhvr>
                                            <p:cTn id="37" dur="500" fill="hold"/>
                                            <p:tgtEl>
                                              <p:spTgt spid="102"/>
                                            </p:tgtEl>
                                            <p:attrNameLst>
                                              <p:attrName>ppt_w</p:attrName>
                                            </p:attrNameLst>
                                          </p:cBhvr>
                                          <p:tavLst>
                                            <p:tav tm="0">
                                              <p:val>
                                                <p:fltVal val="0"/>
                                              </p:val>
                                            </p:tav>
                                            <p:tav tm="100000">
                                              <p:val>
                                                <p:strVal val="#ppt_w"/>
                                              </p:val>
                                            </p:tav>
                                          </p:tavLst>
                                        </p:anim>
                                        <p:anim calcmode="lin" valueType="num">
                                          <p:cBhvr>
                                            <p:cTn id="38" dur="500" fill="hold"/>
                                            <p:tgtEl>
                                              <p:spTgt spid="102"/>
                                            </p:tgtEl>
                                            <p:attrNameLst>
                                              <p:attrName>ppt_h</p:attrName>
                                            </p:attrNameLst>
                                          </p:cBhvr>
                                          <p:tavLst>
                                            <p:tav tm="0">
                                              <p:val>
                                                <p:fltVal val="0"/>
                                              </p:val>
                                            </p:tav>
                                            <p:tav tm="100000">
                                              <p:val>
                                                <p:strVal val="#ppt_h"/>
                                              </p:val>
                                            </p:tav>
                                          </p:tavLst>
                                        </p:anim>
                                        <p:animEffect transition="in" filter="fade">
                                          <p:cBhvr>
                                            <p:cTn id="39" dur="500"/>
                                            <p:tgtEl>
                                              <p:spTgt spid="102"/>
                                            </p:tgtEl>
                                          </p:cBhvr>
                                        </p:animEffect>
                                      </p:childTnLst>
                                    </p:cTn>
                                  </p:par>
                                </p:childTnLst>
                              </p:cTn>
                            </p:par>
                            <p:par>
                              <p:cTn id="40" fill="hold">
                                <p:stCondLst>
                                  <p:cond delay="2000"/>
                                </p:stCondLst>
                                <p:childTnLst>
                                  <p:par>
                                    <p:cTn id="41" presetID="22" presetClass="entr" presetSubtype="8" fill="hold" grpId="0" nodeType="afterEffect">
                                      <p:stCondLst>
                                        <p:cond delay="0"/>
                                      </p:stCondLst>
                                      <p:childTnLst>
                                        <p:set>
                                          <p:cBhvr>
                                            <p:cTn id="42" dur="1" fill="hold">
                                              <p:stCondLst>
                                                <p:cond delay="0"/>
                                              </p:stCondLst>
                                            </p:cTn>
                                            <p:tgtEl>
                                              <p:spTgt spid="115"/>
                                            </p:tgtEl>
                                            <p:attrNameLst>
                                              <p:attrName>style.visibility</p:attrName>
                                            </p:attrNameLst>
                                          </p:cBhvr>
                                          <p:to>
                                            <p:strVal val="visible"/>
                                          </p:to>
                                        </p:set>
                                        <p:animEffect transition="in" filter="wipe(left)">
                                          <p:cBhvr>
                                            <p:cTn id="43" dur="500"/>
                                            <p:tgtEl>
                                              <p:spTgt spid="115"/>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14"/>
                                            </p:tgtEl>
                                            <p:attrNameLst>
                                              <p:attrName>style.visibility</p:attrName>
                                            </p:attrNameLst>
                                          </p:cBhvr>
                                          <p:to>
                                            <p:strVal val="visible"/>
                                          </p:to>
                                        </p:set>
                                        <p:animEffect transition="in" filter="wipe(left)">
                                          <p:cBhvr>
                                            <p:cTn id="46" dur="500"/>
                                            <p:tgtEl>
                                              <p:spTgt spid="114"/>
                                            </p:tgtEl>
                                          </p:cBhvr>
                                        </p:animEffect>
                                      </p:childTnLst>
                                    </p:cTn>
                                  </p:par>
                                </p:childTnLst>
                              </p:cTn>
                            </p:par>
                            <p:par>
                              <p:cTn id="47" fill="hold">
                                <p:stCondLst>
                                  <p:cond delay="2500"/>
                                </p:stCondLst>
                                <p:childTnLst>
                                  <p:par>
                                    <p:cTn id="48" presetID="53" presetClass="entr" presetSubtype="16" fill="hold" nodeType="afterEffect">
                                      <p:stCondLst>
                                        <p:cond delay="0"/>
                                      </p:stCondLst>
                                      <p:childTnLst>
                                        <p:set>
                                          <p:cBhvr>
                                            <p:cTn id="49" dur="1" fill="hold">
                                              <p:stCondLst>
                                                <p:cond delay="0"/>
                                              </p:stCondLst>
                                            </p:cTn>
                                            <p:tgtEl>
                                              <p:spTgt spid="103"/>
                                            </p:tgtEl>
                                            <p:attrNameLst>
                                              <p:attrName>style.visibility</p:attrName>
                                            </p:attrNameLst>
                                          </p:cBhvr>
                                          <p:to>
                                            <p:strVal val="visible"/>
                                          </p:to>
                                        </p:set>
                                        <p:anim calcmode="lin" valueType="num">
                                          <p:cBhvr>
                                            <p:cTn id="50" dur="500" fill="hold"/>
                                            <p:tgtEl>
                                              <p:spTgt spid="103"/>
                                            </p:tgtEl>
                                            <p:attrNameLst>
                                              <p:attrName>ppt_w</p:attrName>
                                            </p:attrNameLst>
                                          </p:cBhvr>
                                          <p:tavLst>
                                            <p:tav tm="0">
                                              <p:val>
                                                <p:fltVal val="0"/>
                                              </p:val>
                                            </p:tav>
                                            <p:tav tm="100000">
                                              <p:val>
                                                <p:strVal val="#ppt_w"/>
                                              </p:val>
                                            </p:tav>
                                          </p:tavLst>
                                        </p:anim>
                                        <p:anim calcmode="lin" valueType="num">
                                          <p:cBhvr>
                                            <p:cTn id="51" dur="500" fill="hold"/>
                                            <p:tgtEl>
                                              <p:spTgt spid="103"/>
                                            </p:tgtEl>
                                            <p:attrNameLst>
                                              <p:attrName>ppt_h</p:attrName>
                                            </p:attrNameLst>
                                          </p:cBhvr>
                                          <p:tavLst>
                                            <p:tav tm="0">
                                              <p:val>
                                                <p:fltVal val="0"/>
                                              </p:val>
                                            </p:tav>
                                            <p:tav tm="100000">
                                              <p:val>
                                                <p:strVal val="#ppt_h"/>
                                              </p:val>
                                            </p:tav>
                                          </p:tavLst>
                                        </p:anim>
                                        <p:animEffect transition="in" filter="fade">
                                          <p:cBhvr>
                                            <p:cTn id="52" dur="500"/>
                                            <p:tgtEl>
                                              <p:spTgt spid="103"/>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117"/>
                                            </p:tgtEl>
                                            <p:attrNameLst>
                                              <p:attrName>style.visibility</p:attrName>
                                            </p:attrNameLst>
                                          </p:cBhvr>
                                          <p:to>
                                            <p:strVal val="visible"/>
                                          </p:to>
                                        </p:set>
                                        <p:animEffect transition="in" filter="wipe(left)">
                                          <p:cBhvr>
                                            <p:cTn id="56" dur="500"/>
                                            <p:tgtEl>
                                              <p:spTgt spid="117"/>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16"/>
                                            </p:tgtEl>
                                            <p:attrNameLst>
                                              <p:attrName>style.visibility</p:attrName>
                                            </p:attrNameLst>
                                          </p:cBhvr>
                                          <p:to>
                                            <p:strVal val="visible"/>
                                          </p:to>
                                        </p:set>
                                        <p:animEffect transition="in" filter="wipe(left)">
                                          <p:cBhvr>
                                            <p:cTn id="59" dur="500"/>
                                            <p:tgtEl>
                                              <p:spTgt spid="116"/>
                                            </p:tgtEl>
                                          </p:cBhvr>
                                        </p:animEffect>
                                      </p:childTnLst>
                                    </p:cTn>
                                  </p:par>
                                </p:childTnLst>
                              </p:cTn>
                            </p:par>
                            <p:par>
                              <p:cTn id="60" fill="hold">
                                <p:stCondLst>
                                  <p:cond delay="3500"/>
                                </p:stCondLst>
                                <p:childTnLst>
                                  <p:par>
                                    <p:cTn id="61" presetID="53" presetClass="entr" presetSubtype="16" fill="hold" nodeType="afterEffect">
                                      <p:stCondLst>
                                        <p:cond delay="0"/>
                                      </p:stCondLst>
                                      <p:childTnLst>
                                        <p:set>
                                          <p:cBhvr>
                                            <p:cTn id="62" dur="1" fill="hold">
                                              <p:stCondLst>
                                                <p:cond delay="0"/>
                                              </p:stCondLst>
                                            </p:cTn>
                                            <p:tgtEl>
                                              <p:spTgt spid="108"/>
                                            </p:tgtEl>
                                            <p:attrNameLst>
                                              <p:attrName>style.visibility</p:attrName>
                                            </p:attrNameLst>
                                          </p:cBhvr>
                                          <p:to>
                                            <p:strVal val="visible"/>
                                          </p:to>
                                        </p:set>
                                        <p:anim calcmode="lin" valueType="num">
                                          <p:cBhvr>
                                            <p:cTn id="63" dur="500" fill="hold"/>
                                            <p:tgtEl>
                                              <p:spTgt spid="108"/>
                                            </p:tgtEl>
                                            <p:attrNameLst>
                                              <p:attrName>ppt_w</p:attrName>
                                            </p:attrNameLst>
                                          </p:cBhvr>
                                          <p:tavLst>
                                            <p:tav tm="0">
                                              <p:val>
                                                <p:fltVal val="0"/>
                                              </p:val>
                                            </p:tav>
                                            <p:tav tm="100000">
                                              <p:val>
                                                <p:strVal val="#ppt_w"/>
                                              </p:val>
                                            </p:tav>
                                          </p:tavLst>
                                        </p:anim>
                                        <p:anim calcmode="lin" valueType="num">
                                          <p:cBhvr>
                                            <p:cTn id="64" dur="500" fill="hold"/>
                                            <p:tgtEl>
                                              <p:spTgt spid="108"/>
                                            </p:tgtEl>
                                            <p:attrNameLst>
                                              <p:attrName>ppt_h</p:attrName>
                                            </p:attrNameLst>
                                          </p:cBhvr>
                                          <p:tavLst>
                                            <p:tav tm="0">
                                              <p:val>
                                                <p:fltVal val="0"/>
                                              </p:val>
                                            </p:tav>
                                            <p:tav tm="100000">
                                              <p:val>
                                                <p:strVal val="#ppt_h"/>
                                              </p:val>
                                            </p:tav>
                                          </p:tavLst>
                                        </p:anim>
                                        <p:animEffect transition="in" filter="fade">
                                          <p:cBhvr>
                                            <p:cTn id="65" dur="500"/>
                                            <p:tgtEl>
                                              <p:spTgt spid="108"/>
                                            </p:tgtEl>
                                          </p:cBhvr>
                                        </p:animEffect>
                                      </p:childTnLst>
                                    </p:cTn>
                                  </p:par>
                                </p:childTnLst>
                              </p:cTn>
                            </p:par>
                            <p:par>
                              <p:cTn id="66" fill="hold">
                                <p:stCondLst>
                                  <p:cond delay="4000"/>
                                </p:stCondLst>
                                <p:childTnLst>
                                  <p:par>
                                    <p:cTn id="67" presetID="22" presetClass="entr" presetSubtype="8" fill="hold" grpId="0" nodeType="afterEffect">
                                      <p:stCondLst>
                                        <p:cond delay="0"/>
                                      </p:stCondLst>
                                      <p:childTnLst>
                                        <p:set>
                                          <p:cBhvr>
                                            <p:cTn id="68" dur="1" fill="hold">
                                              <p:stCondLst>
                                                <p:cond delay="0"/>
                                              </p:stCondLst>
                                            </p:cTn>
                                            <p:tgtEl>
                                              <p:spTgt spid="119"/>
                                            </p:tgtEl>
                                            <p:attrNameLst>
                                              <p:attrName>style.visibility</p:attrName>
                                            </p:attrNameLst>
                                          </p:cBhvr>
                                          <p:to>
                                            <p:strVal val="visible"/>
                                          </p:to>
                                        </p:set>
                                        <p:animEffect transition="in" filter="wipe(left)">
                                          <p:cBhvr>
                                            <p:cTn id="69" dur="500"/>
                                            <p:tgtEl>
                                              <p:spTgt spid="119"/>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118"/>
                                            </p:tgtEl>
                                            <p:attrNameLst>
                                              <p:attrName>style.visibility</p:attrName>
                                            </p:attrNameLst>
                                          </p:cBhvr>
                                          <p:to>
                                            <p:strVal val="visible"/>
                                          </p:to>
                                        </p:set>
                                        <p:animEffect transition="in" filter="wipe(left)">
                                          <p:cBhvr>
                                            <p:cTn id="72"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61" grpId="0" animBg="1"/>
          <p:bldP spid="102" grpId="0" animBg="1"/>
          <p:bldP spid="111" grpId="0" animBg="1"/>
          <p:bldP spid="112" grpId="0"/>
          <p:bldP spid="113" grpId="0"/>
          <p:bldP spid="114" grpId="0"/>
          <p:bldP spid="115" grpId="0"/>
          <p:bldP spid="116" grpId="0"/>
          <p:bldP spid="117" grpId="0"/>
          <p:bldP spid="118" grpId="0"/>
          <p:bldP spid="119"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圆角矩形 75"/>
          <p:cNvSpPr/>
          <p:nvPr/>
        </p:nvSpPr>
        <p:spPr>
          <a:xfrm rot="5400000">
            <a:off x="2044393" y="2919555"/>
            <a:ext cx="2093533" cy="1161081"/>
          </a:xfrm>
          <a:prstGeom prst="roundRect">
            <a:avLst>
              <a:gd name="adj" fmla="val 50000"/>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57" name="组合 56"/>
          <p:cNvGrpSpPr/>
          <p:nvPr/>
        </p:nvGrpSpPr>
        <p:grpSpPr>
          <a:xfrm>
            <a:off x="2658150" y="3591568"/>
            <a:ext cx="886646" cy="886646"/>
            <a:chOff x="304800" y="673100"/>
            <a:chExt cx="4000500" cy="4000500"/>
          </a:xfrm>
          <a:solidFill>
            <a:schemeClr val="accent2">
              <a:lumMod val="75000"/>
            </a:schemeClr>
          </a:solidFill>
          <a:effectLst/>
        </p:grpSpPr>
        <p:sp>
          <p:nvSpPr>
            <p:cNvPr id="58" name="同心圆 5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5"/>
                </a:solidFill>
                <a:ea typeface="思源黑体 CN Normal" panose="020B0400000000000000" charset="-122"/>
              </a:endParaRPr>
            </a:p>
          </p:txBody>
        </p:sp>
        <p:sp>
          <p:nvSpPr>
            <p:cNvPr id="59" name="椭圆 58"/>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5"/>
                  </a:solidFill>
                  <a:latin typeface="思源黑体 CN Normal" panose="020B0400000000000000" charset="-122"/>
                  <a:ea typeface="思源黑体 CN Normal" panose="020B0400000000000000" charset="-122"/>
                </a:rPr>
                <a:t>标题</a:t>
              </a:r>
              <a:endParaRPr lang="zh-CN" altLang="en-US" sz="1600" b="1" dirty="0">
                <a:solidFill>
                  <a:schemeClr val="accent5"/>
                </a:solidFill>
                <a:latin typeface="思源黑体 CN Normal" panose="020B0400000000000000" charset="-122"/>
                <a:ea typeface="思源黑体 CN Normal" panose="020B0400000000000000" charset="-122"/>
              </a:endParaRPr>
            </a:p>
          </p:txBody>
        </p:sp>
      </p:grpSp>
      <p:sp>
        <p:nvSpPr>
          <p:cNvPr id="106" name="圆角矩形 105"/>
          <p:cNvSpPr/>
          <p:nvPr/>
        </p:nvSpPr>
        <p:spPr>
          <a:xfrm rot="5400000">
            <a:off x="305174" y="2677540"/>
            <a:ext cx="2615180" cy="1088101"/>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07" name="椭圆 106"/>
          <p:cNvSpPr/>
          <p:nvPr/>
        </p:nvSpPr>
        <p:spPr>
          <a:xfrm>
            <a:off x="1170705" y="3584901"/>
            <a:ext cx="899981" cy="899981"/>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2">
                    <a:lumMod val="75000"/>
                  </a:schemeClr>
                </a:solidFill>
                <a:latin typeface="思源黑体 CN Normal" panose="020B0400000000000000" charset="-122"/>
                <a:ea typeface="思源黑体 CN Normal" panose="020B0400000000000000" charset="-122"/>
              </a:rPr>
              <a:t>标题</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08" name="圆角矩形 107"/>
          <p:cNvSpPr/>
          <p:nvPr/>
        </p:nvSpPr>
        <p:spPr>
          <a:xfrm rot="5400000">
            <a:off x="4760286" y="2678656"/>
            <a:ext cx="2575331" cy="1161081"/>
          </a:xfrm>
          <a:prstGeom prst="roundRect">
            <a:avLst>
              <a:gd name="adj" fmla="val 50000"/>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09" name="组合 108"/>
          <p:cNvGrpSpPr/>
          <p:nvPr/>
        </p:nvGrpSpPr>
        <p:grpSpPr>
          <a:xfrm>
            <a:off x="5619703" y="3591568"/>
            <a:ext cx="886646" cy="886646"/>
            <a:chOff x="304800" y="673100"/>
            <a:chExt cx="4000500" cy="4000500"/>
          </a:xfrm>
          <a:solidFill>
            <a:schemeClr val="accent2">
              <a:lumMod val="75000"/>
            </a:schemeClr>
          </a:solidFill>
          <a:effectLst/>
        </p:grpSpPr>
        <p:sp>
          <p:nvSpPr>
            <p:cNvPr id="110" name="同心圆 109"/>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5"/>
                </a:solidFill>
                <a:ea typeface="思源黑体 CN Normal" panose="020B0400000000000000" charset="-122"/>
              </a:endParaRPr>
            </a:p>
          </p:txBody>
        </p:sp>
        <p:sp>
          <p:nvSpPr>
            <p:cNvPr id="111" name="椭圆 110"/>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5"/>
                  </a:solidFill>
                  <a:latin typeface="思源黑体 CN Normal" panose="020B0400000000000000" charset="-122"/>
                  <a:ea typeface="思源黑体 CN Normal" panose="020B0400000000000000" charset="-122"/>
                </a:rPr>
                <a:t>标题</a:t>
              </a:r>
              <a:endParaRPr lang="zh-CN" altLang="en-US" sz="1600" b="1" dirty="0">
                <a:solidFill>
                  <a:schemeClr val="accent5"/>
                </a:solidFill>
                <a:latin typeface="思源黑体 CN Normal" panose="020B0400000000000000" charset="-122"/>
                <a:ea typeface="思源黑体 CN Normal" panose="020B0400000000000000" charset="-122"/>
              </a:endParaRPr>
            </a:p>
          </p:txBody>
        </p:sp>
      </p:grpSp>
      <p:sp>
        <p:nvSpPr>
          <p:cNvPr id="114" name="圆角矩形 113"/>
          <p:cNvSpPr/>
          <p:nvPr/>
        </p:nvSpPr>
        <p:spPr>
          <a:xfrm rot="5400000">
            <a:off x="3261966" y="2677540"/>
            <a:ext cx="2615180" cy="1088101"/>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15" name="椭圆 114"/>
          <p:cNvSpPr/>
          <p:nvPr/>
        </p:nvSpPr>
        <p:spPr>
          <a:xfrm>
            <a:off x="4132259" y="3584901"/>
            <a:ext cx="899981" cy="899981"/>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2">
                    <a:lumMod val="75000"/>
                  </a:schemeClr>
                </a:solidFill>
                <a:latin typeface="思源黑体 CN Normal" panose="020B0400000000000000" charset="-122"/>
                <a:ea typeface="思源黑体 CN Normal" panose="020B0400000000000000" charset="-122"/>
              </a:rPr>
              <a:t>标题</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22" name="圆角矩形 121"/>
          <p:cNvSpPr/>
          <p:nvPr/>
        </p:nvSpPr>
        <p:spPr>
          <a:xfrm rot="5400000">
            <a:off x="5937694" y="2392675"/>
            <a:ext cx="3177303" cy="1088101"/>
          </a:xfrm>
          <a:prstGeom prst="roundRect">
            <a:avLst>
              <a:gd name="adj" fmla="val 4824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23" name="椭圆 122"/>
          <p:cNvSpPr/>
          <p:nvPr/>
        </p:nvSpPr>
        <p:spPr>
          <a:xfrm>
            <a:off x="7093813" y="3584901"/>
            <a:ext cx="899981" cy="899981"/>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accent2">
                    <a:lumMod val="75000"/>
                  </a:schemeClr>
                </a:solidFill>
                <a:latin typeface="思源黑体 CN Normal" panose="020B0400000000000000" charset="-122"/>
                <a:ea typeface="思源黑体 CN Normal" panose="020B0400000000000000" charset="-122"/>
              </a:rPr>
              <a:t>标题</a:t>
            </a:r>
            <a:endParaRPr lang="zh-CN" altLang="en-US" sz="16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24" name="TextBox 123"/>
          <p:cNvSpPr txBox="1"/>
          <p:nvPr/>
        </p:nvSpPr>
        <p:spPr>
          <a:xfrm>
            <a:off x="4177330" y="2290098"/>
            <a:ext cx="821059" cy="461665"/>
          </a:xfrm>
          <a:prstGeom prst="rect">
            <a:avLst/>
          </a:prstGeom>
          <a:noFill/>
        </p:spPr>
        <p:txBody>
          <a:bodyPr wrap="none" rtlCol="0">
            <a:spAutoFit/>
          </a:bodyPr>
          <a:lstStyle/>
          <a:p>
            <a:r>
              <a:rPr lang="en-US" altLang="zh-CN" sz="2400" dirty="0">
                <a:solidFill>
                  <a:schemeClr val="bg1"/>
                </a:solidFill>
                <a:latin typeface="思源黑体 CN Normal" panose="020B0400000000000000" charset="-122"/>
                <a:ea typeface="思源黑体 CN Normal" panose="020B0400000000000000" charset="-122"/>
              </a:rPr>
              <a:t>25%</a:t>
            </a:r>
            <a:endParaRPr lang="zh-CN" altLang="en-US" sz="2400" dirty="0">
              <a:solidFill>
                <a:schemeClr val="bg1"/>
              </a:solidFill>
              <a:latin typeface="思源黑体 CN Normal" panose="020B0400000000000000" charset="-122"/>
              <a:ea typeface="思源黑体 CN Normal" panose="020B0400000000000000" charset="-122"/>
            </a:endParaRPr>
          </a:p>
        </p:txBody>
      </p:sp>
      <p:sp>
        <p:nvSpPr>
          <p:cNvPr id="125" name="TextBox 124"/>
          <p:cNvSpPr txBox="1"/>
          <p:nvPr/>
        </p:nvSpPr>
        <p:spPr>
          <a:xfrm>
            <a:off x="1186276" y="2290098"/>
            <a:ext cx="821059" cy="461665"/>
          </a:xfrm>
          <a:prstGeom prst="rect">
            <a:avLst/>
          </a:prstGeom>
          <a:noFill/>
        </p:spPr>
        <p:txBody>
          <a:bodyPr wrap="none" rtlCol="0">
            <a:spAutoFit/>
          </a:bodyPr>
          <a:lstStyle/>
          <a:p>
            <a:r>
              <a:rPr lang="en-US" altLang="zh-CN" sz="2400" dirty="0">
                <a:solidFill>
                  <a:schemeClr val="bg1"/>
                </a:solidFill>
                <a:latin typeface="思源黑体 CN Normal" panose="020B0400000000000000" charset="-122"/>
                <a:ea typeface="思源黑体 CN Normal" panose="020B0400000000000000" charset="-122"/>
              </a:rPr>
              <a:t>25%</a:t>
            </a:r>
            <a:endParaRPr lang="zh-CN" altLang="en-US" sz="2400" dirty="0">
              <a:solidFill>
                <a:schemeClr val="bg1"/>
              </a:solidFill>
              <a:latin typeface="思源黑体 CN Normal" panose="020B0400000000000000" charset="-122"/>
              <a:ea typeface="思源黑体 CN Normal" panose="020B0400000000000000" charset="-122"/>
            </a:endParaRPr>
          </a:p>
        </p:txBody>
      </p:sp>
      <p:sp>
        <p:nvSpPr>
          <p:cNvPr id="126" name="TextBox 125"/>
          <p:cNvSpPr txBox="1"/>
          <p:nvPr/>
        </p:nvSpPr>
        <p:spPr>
          <a:xfrm>
            <a:off x="7138884" y="1738931"/>
            <a:ext cx="821059" cy="461665"/>
          </a:xfrm>
          <a:prstGeom prst="rect">
            <a:avLst/>
          </a:prstGeom>
          <a:noFill/>
        </p:spPr>
        <p:txBody>
          <a:bodyPr wrap="none" rtlCol="0">
            <a:spAutoFit/>
          </a:bodyPr>
          <a:lstStyle/>
          <a:p>
            <a:r>
              <a:rPr lang="en-US" altLang="zh-CN" sz="2400" dirty="0">
                <a:solidFill>
                  <a:schemeClr val="bg1"/>
                </a:solidFill>
                <a:latin typeface="思源黑体 CN Normal" panose="020B0400000000000000" charset="-122"/>
                <a:ea typeface="思源黑体 CN Normal" panose="020B0400000000000000" charset="-122"/>
              </a:rPr>
              <a:t>45%</a:t>
            </a:r>
            <a:endParaRPr lang="zh-CN" altLang="en-US" sz="2400" dirty="0">
              <a:solidFill>
                <a:schemeClr val="bg1"/>
              </a:solidFill>
              <a:latin typeface="思源黑体 CN Normal" panose="020B0400000000000000" charset="-122"/>
              <a:ea typeface="思源黑体 CN Normal" panose="020B0400000000000000" charset="-122"/>
            </a:endParaRPr>
          </a:p>
        </p:txBody>
      </p:sp>
      <p:sp>
        <p:nvSpPr>
          <p:cNvPr id="128" name="TextBox 127"/>
          <p:cNvSpPr txBox="1"/>
          <p:nvPr/>
        </p:nvSpPr>
        <p:spPr>
          <a:xfrm>
            <a:off x="2658150" y="2799746"/>
            <a:ext cx="821059" cy="461665"/>
          </a:xfrm>
          <a:prstGeom prst="rect">
            <a:avLst/>
          </a:prstGeom>
          <a:noFill/>
        </p:spPr>
        <p:txBody>
          <a:bodyPr wrap="none" rtlCol="0">
            <a:spAutoFit/>
          </a:bodyPr>
          <a:lstStyle/>
          <a:p>
            <a:r>
              <a:rPr lang="en-US" altLang="zh-CN" sz="2400" dirty="0">
                <a:solidFill>
                  <a:schemeClr val="bg1"/>
                </a:solidFill>
                <a:latin typeface="思源黑体 CN Normal" panose="020B0400000000000000" charset="-122"/>
                <a:ea typeface="思源黑体 CN Normal" panose="020B0400000000000000" charset="-122"/>
              </a:rPr>
              <a:t>15%</a:t>
            </a:r>
            <a:endParaRPr lang="zh-CN" altLang="en-US" sz="2400" dirty="0">
              <a:solidFill>
                <a:schemeClr val="bg1"/>
              </a:solidFill>
              <a:latin typeface="思源黑体 CN Normal" panose="020B0400000000000000" charset="-122"/>
              <a:ea typeface="思源黑体 CN Normal" panose="020B0400000000000000" charset="-122"/>
            </a:endParaRPr>
          </a:p>
        </p:txBody>
      </p:sp>
      <p:sp>
        <p:nvSpPr>
          <p:cNvPr id="129" name="TextBox 128"/>
          <p:cNvSpPr txBox="1"/>
          <p:nvPr/>
        </p:nvSpPr>
        <p:spPr>
          <a:xfrm>
            <a:off x="5639054" y="2290098"/>
            <a:ext cx="821059" cy="461665"/>
          </a:xfrm>
          <a:prstGeom prst="rect">
            <a:avLst/>
          </a:prstGeom>
          <a:noFill/>
        </p:spPr>
        <p:txBody>
          <a:bodyPr wrap="none" rtlCol="0">
            <a:spAutoFit/>
          </a:bodyPr>
          <a:lstStyle/>
          <a:p>
            <a:r>
              <a:rPr lang="en-US" altLang="zh-CN" sz="2400" dirty="0">
                <a:solidFill>
                  <a:schemeClr val="bg1"/>
                </a:solidFill>
                <a:latin typeface="思源黑体 CN Normal" panose="020B0400000000000000" charset="-122"/>
                <a:ea typeface="思源黑体 CN Normal" panose="020B0400000000000000" charset="-122"/>
              </a:rPr>
              <a:t>25%</a:t>
            </a:r>
            <a:endParaRPr lang="zh-CN" altLang="en-US" sz="2400" dirty="0">
              <a:solidFill>
                <a:schemeClr val="bg1"/>
              </a:solidFill>
              <a:latin typeface="思源黑体 CN Normal" panose="020B0400000000000000" charset="-122"/>
              <a:ea typeface="思源黑体 CN Normal" panose="020B0400000000000000" charset="-122"/>
            </a:endParaRPr>
          </a:p>
        </p:txBody>
      </p:sp>
      <p:sp>
        <p:nvSpPr>
          <p:cNvPr id="132" name="TextBox 131"/>
          <p:cNvSpPr txBox="1"/>
          <p:nvPr/>
        </p:nvSpPr>
        <p:spPr>
          <a:xfrm>
            <a:off x="1079712" y="955049"/>
            <a:ext cx="1261884" cy="307777"/>
          </a:xfrm>
          <a:prstGeom prst="rect">
            <a:avLst/>
          </a:prstGeom>
          <a:noFill/>
        </p:spPr>
        <p:txBody>
          <a:bodyPr wrap="none" rtlCol="0">
            <a:spAutoFit/>
          </a:bodyPr>
          <a:lstStyle/>
          <a:p>
            <a:r>
              <a:rPr lang="zh-CN" altLang="en-US" sz="14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33" name="TextBox 132"/>
          <p:cNvSpPr txBox="1"/>
          <p:nvPr/>
        </p:nvSpPr>
        <p:spPr>
          <a:xfrm>
            <a:off x="1079712" y="1181175"/>
            <a:ext cx="2646878"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cxnSp>
        <p:nvCxnSpPr>
          <p:cNvPr id="134" name="直接连接符 133"/>
          <p:cNvCxnSpPr/>
          <p:nvPr/>
        </p:nvCxnSpPr>
        <p:spPr>
          <a:xfrm flipV="1">
            <a:off x="1036816" y="1031848"/>
            <a:ext cx="0" cy="576518"/>
          </a:xfrm>
          <a:prstGeom prst="line">
            <a:avLst/>
          </a:prstGeom>
          <a:ln w="12700">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实验数据</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1575455" y="290645"/>
            <a:ext cx="228088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EXPERIMENTAL DATA</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7" name="直接连接符 36"/>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500"/>
                                      </p:stCondLst>
                                      <p:childTnLst>
                                        <p:set>
                                          <p:cBhvr>
                                            <p:cTn id="6" dur="1" fill="hold">
                                              <p:stCondLst>
                                                <p:cond delay="0"/>
                                              </p:stCondLst>
                                            </p:cTn>
                                            <p:tgtEl>
                                              <p:spTgt spid="134"/>
                                            </p:tgtEl>
                                            <p:attrNameLst>
                                              <p:attrName>style.visibility</p:attrName>
                                            </p:attrNameLst>
                                          </p:cBhvr>
                                          <p:to>
                                            <p:strVal val="visible"/>
                                          </p:to>
                                        </p:set>
                                        <p:anim calcmode="lin" valueType="num">
                                          <p:cBhvr additive="base">
                                            <p:cTn id="7" dur="500"/>
                                            <p:tgtEl>
                                              <p:spTgt spid="134"/>
                                            </p:tgtEl>
                                            <p:attrNameLst>
                                              <p:attrName>ppt_x</p:attrName>
                                            </p:attrNameLst>
                                          </p:cBhvr>
                                          <p:tavLst>
                                            <p:tav tm="0">
                                              <p:val>
                                                <p:strVal val="#ppt_x-#ppt_w*1.125000"/>
                                              </p:val>
                                            </p:tav>
                                            <p:tav tm="100000">
                                              <p:val>
                                                <p:strVal val="#ppt_x"/>
                                              </p:val>
                                            </p:tav>
                                          </p:tavLst>
                                        </p:anim>
                                        <p:animEffect transition="in" filter="wipe(right)">
                                          <p:cBhvr>
                                            <p:cTn id="8" dur="500"/>
                                            <p:tgtEl>
                                              <p:spTgt spid="134"/>
                                            </p:tgtEl>
                                          </p:cBhvr>
                                        </p:animEffect>
                                      </p:childTnLst>
                                    </p:cTn>
                                  </p:par>
                                  <p:par>
                                    <p:cTn id="9" presetID="12" presetClass="entr" presetSubtype="8" fill="hold" grpId="0" nodeType="withEffect">
                                      <p:stCondLst>
                                        <p:cond delay="500"/>
                                      </p:stCondLst>
                                      <p:childTnLst>
                                        <p:set>
                                          <p:cBhvr>
                                            <p:cTn id="10" dur="1" fill="hold">
                                              <p:stCondLst>
                                                <p:cond delay="0"/>
                                              </p:stCondLst>
                                            </p:cTn>
                                            <p:tgtEl>
                                              <p:spTgt spid="132"/>
                                            </p:tgtEl>
                                            <p:attrNameLst>
                                              <p:attrName>style.visibility</p:attrName>
                                            </p:attrNameLst>
                                          </p:cBhvr>
                                          <p:to>
                                            <p:strVal val="visible"/>
                                          </p:to>
                                        </p:set>
                                        <p:anim calcmode="lin" valueType="num">
                                          <p:cBhvr additive="base">
                                            <p:cTn id="11" dur="500"/>
                                            <p:tgtEl>
                                              <p:spTgt spid="132"/>
                                            </p:tgtEl>
                                            <p:attrNameLst>
                                              <p:attrName>ppt_x</p:attrName>
                                            </p:attrNameLst>
                                          </p:cBhvr>
                                          <p:tavLst>
                                            <p:tav tm="0">
                                              <p:val>
                                                <p:strVal val="#ppt_x-#ppt_w*1.125000"/>
                                              </p:val>
                                            </p:tav>
                                            <p:tav tm="100000">
                                              <p:val>
                                                <p:strVal val="#ppt_x"/>
                                              </p:val>
                                            </p:tav>
                                          </p:tavLst>
                                        </p:anim>
                                        <p:animEffect transition="in" filter="wipe(right)">
                                          <p:cBhvr>
                                            <p:cTn id="12" dur="500"/>
                                            <p:tgtEl>
                                              <p:spTgt spid="132"/>
                                            </p:tgtEl>
                                          </p:cBhvr>
                                        </p:animEffect>
                                      </p:childTnLst>
                                    </p:cTn>
                                  </p:par>
                                  <p:par>
                                    <p:cTn id="13" presetID="12" presetClass="entr" presetSubtype="8" fill="hold" grpId="0" nodeType="withEffect">
                                      <p:stCondLst>
                                        <p:cond delay="500"/>
                                      </p:stCondLst>
                                      <p:childTnLst>
                                        <p:set>
                                          <p:cBhvr>
                                            <p:cTn id="14" dur="1" fill="hold">
                                              <p:stCondLst>
                                                <p:cond delay="0"/>
                                              </p:stCondLst>
                                            </p:cTn>
                                            <p:tgtEl>
                                              <p:spTgt spid="133"/>
                                            </p:tgtEl>
                                            <p:attrNameLst>
                                              <p:attrName>style.visibility</p:attrName>
                                            </p:attrNameLst>
                                          </p:cBhvr>
                                          <p:to>
                                            <p:strVal val="visible"/>
                                          </p:to>
                                        </p:set>
                                        <p:anim calcmode="lin" valueType="num">
                                          <p:cBhvr additive="base">
                                            <p:cTn id="15" dur="500"/>
                                            <p:tgtEl>
                                              <p:spTgt spid="133"/>
                                            </p:tgtEl>
                                            <p:attrNameLst>
                                              <p:attrName>ppt_x</p:attrName>
                                            </p:attrNameLst>
                                          </p:cBhvr>
                                          <p:tavLst>
                                            <p:tav tm="0">
                                              <p:val>
                                                <p:strVal val="#ppt_x-#ppt_w*1.125000"/>
                                              </p:val>
                                            </p:tav>
                                            <p:tav tm="100000">
                                              <p:val>
                                                <p:strVal val="#ppt_x"/>
                                              </p:val>
                                            </p:tav>
                                          </p:tavLst>
                                        </p:anim>
                                        <p:animEffect transition="in" filter="wipe(right)">
                                          <p:cBhvr>
                                            <p:cTn id="16" dur="500"/>
                                            <p:tgtEl>
                                              <p:spTgt spid="13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106"/>
                                            </p:tgtEl>
                                            <p:attrNameLst>
                                              <p:attrName>style.visibility</p:attrName>
                                            </p:attrNameLst>
                                          </p:cBhvr>
                                          <p:to>
                                            <p:strVal val="visible"/>
                                          </p:to>
                                        </p:set>
                                        <p:animEffect transition="in" filter="wipe(down)">
                                          <p:cBhvr>
                                            <p:cTn id="20" dur="500"/>
                                            <p:tgtEl>
                                              <p:spTgt spid="106"/>
                                            </p:tgtEl>
                                          </p:cBhvr>
                                        </p:animEffect>
                                      </p:childTnLst>
                                    </p:cTn>
                                  </p:par>
                                </p:childTnLst>
                              </p:cTn>
                            </p:par>
                            <p:par>
                              <p:cTn id="21" fill="hold">
                                <p:stCondLst>
                                  <p:cond delay="1500"/>
                                </p:stCondLst>
                                <p:childTnLst>
                                  <p:par>
                                    <p:cTn id="22" presetID="2" presetClass="entr" presetSubtype="4" fill="hold" grpId="0" nodeType="afterEffect" p14:presetBounceEnd="44000">
                                      <p:stCondLst>
                                        <p:cond delay="0"/>
                                      </p:stCondLst>
                                      <p:childTnLst>
                                        <p:set>
                                          <p:cBhvr>
                                            <p:cTn id="23" dur="1" fill="hold">
                                              <p:stCondLst>
                                                <p:cond delay="0"/>
                                              </p:stCondLst>
                                            </p:cTn>
                                            <p:tgtEl>
                                              <p:spTgt spid="107"/>
                                            </p:tgtEl>
                                            <p:attrNameLst>
                                              <p:attrName>style.visibility</p:attrName>
                                            </p:attrNameLst>
                                          </p:cBhvr>
                                          <p:to>
                                            <p:strVal val="visible"/>
                                          </p:to>
                                        </p:set>
                                        <p:anim calcmode="lin" valueType="num" p14:bounceEnd="44000">
                                          <p:cBhvr additive="base">
                                            <p:cTn id="24" dur="300" fill="hold"/>
                                            <p:tgtEl>
                                              <p:spTgt spid="107"/>
                                            </p:tgtEl>
                                            <p:attrNameLst>
                                              <p:attrName>ppt_x</p:attrName>
                                            </p:attrNameLst>
                                          </p:cBhvr>
                                          <p:tavLst>
                                            <p:tav tm="0">
                                              <p:val>
                                                <p:strVal val="#ppt_x"/>
                                              </p:val>
                                            </p:tav>
                                            <p:tav tm="100000">
                                              <p:val>
                                                <p:strVal val="#ppt_x"/>
                                              </p:val>
                                            </p:tav>
                                          </p:tavLst>
                                        </p:anim>
                                        <p:anim calcmode="lin" valueType="num" p14:bounceEnd="44000">
                                          <p:cBhvr additive="base">
                                            <p:cTn id="25" dur="300" fill="hold"/>
                                            <p:tgtEl>
                                              <p:spTgt spid="107"/>
                                            </p:tgtEl>
                                            <p:attrNameLst>
                                              <p:attrName>ppt_y</p:attrName>
                                            </p:attrNameLst>
                                          </p:cBhvr>
                                          <p:tavLst>
                                            <p:tav tm="0">
                                              <p:val>
                                                <p:strVal val="1+#ppt_h/2"/>
                                              </p:val>
                                            </p:tav>
                                            <p:tav tm="100000">
                                              <p:val>
                                                <p:strVal val="#ppt_y"/>
                                              </p:val>
                                            </p:tav>
                                          </p:tavLst>
                                        </p:anim>
                                      </p:childTnLst>
                                    </p:cTn>
                                  </p:par>
                                  <p:par>
                                    <p:cTn id="26" presetID="12" presetClass="entr" presetSubtype="1" fill="hold" grpId="0" nodeType="withEffect">
                                      <p:stCondLst>
                                        <p:cond delay="0"/>
                                      </p:stCondLst>
                                      <p:childTnLst>
                                        <p:set>
                                          <p:cBhvr>
                                            <p:cTn id="27" dur="1" fill="hold">
                                              <p:stCondLst>
                                                <p:cond delay="0"/>
                                              </p:stCondLst>
                                            </p:cTn>
                                            <p:tgtEl>
                                              <p:spTgt spid="125"/>
                                            </p:tgtEl>
                                            <p:attrNameLst>
                                              <p:attrName>style.visibility</p:attrName>
                                            </p:attrNameLst>
                                          </p:cBhvr>
                                          <p:to>
                                            <p:strVal val="visible"/>
                                          </p:to>
                                        </p:set>
                                        <p:anim calcmode="lin" valueType="num">
                                          <p:cBhvr additive="base">
                                            <p:cTn id="28" dur="500"/>
                                            <p:tgtEl>
                                              <p:spTgt spid="125"/>
                                            </p:tgtEl>
                                            <p:attrNameLst>
                                              <p:attrName>ppt_y</p:attrName>
                                            </p:attrNameLst>
                                          </p:cBhvr>
                                          <p:tavLst>
                                            <p:tav tm="0">
                                              <p:val>
                                                <p:strVal val="#ppt_y-#ppt_h*1.125000"/>
                                              </p:val>
                                            </p:tav>
                                            <p:tav tm="100000">
                                              <p:val>
                                                <p:strVal val="#ppt_y"/>
                                              </p:val>
                                            </p:tav>
                                          </p:tavLst>
                                        </p:anim>
                                        <p:animEffect transition="in" filter="wipe(down)">
                                          <p:cBhvr>
                                            <p:cTn id="29" dur="500"/>
                                            <p:tgtEl>
                                              <p:spTgt spid="125"/>
                                            </p:tgtEl>
                                          </p:cBhvr>
                                        </p:animEffect>
                                      </p:childTnLst>
                                    </p:cTn>
                                  </p:par>
                                </p:childTnLst>
                              </p:cTn>
                            </p:par>
                            <p:par>
                              <p:cTn id="30" fill="hold">
                                <p:stCondLst>
                                  <p:cond delay="2000"/>
                                </p:stCondLst>
                                <p:childTnLst>
                                  <p:par>
                                    <p:cTn id="31" presetID="22" presetClass="entr" presetSubtype="4" fill="hold" grpId="0" nodeType="after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wipe(down)">
                                          <p:cBhvr>
                                            <p:cTn id="33" dur="500"/>
                                            <p:tgtEl>
                                              <p:spTgt spid="76"/>
                                            </p:tgtEl>
                                          </p:cBhvr>
                                        </p:animEffect>
                                      </p:childTnLst>
                                    </p:cTn>
                                  </p:par>
                                  <p:par>
                                    <p:cTn id="34" presetID="2" presetClass="entr" presetSubtype="4" fill="hold" nodeType="withEffect" p14:presetBounceEnd="44000">
                                      <p:stCondLst>
                                        <p:cond delay="200"/>
                                      </p:stCondLst>
                                      <p:childTnLst>
                                        <p:set>
                                          <p:cBhvr>
                                            <p:cTn id="35" dur="1" fill="hold">
                                              <p:stCondLst>
                                                <p:cond delay="0"/>
                                              </p:stCondLst>
                                            </p:cTn>
                                            <p:tgtEl>
                                              <p:spTgt spid="57"/>
                                            </p:tgtEl>
                                            <p:attrNameLst>
                                              <p:attrName>style.visibility</p:attrName>
                                            </p:attrNameLst>
                                          </p:cBhvr>
                                          <p:to>
                                            <p:strVal val="visible"/>
                                          </p:to>
                                        </p:set>
                                        <p:anim calcmode="lin" valueType="num" p14:bounceEnd="44000">
                                          <p:cBhvr additive="base">
                                            <p:cTn id="36" dur="300" fill="hold"/>
                                            <p:tgtEl>
                                              <p:spTgt spid="57"/>
                                            </p:tgtEl>
                                            <p:attrNameLst>
                                              <p:attrName>ppt_x</p:attrName>
                                            </p:attrNameLst>
                                          </p:cBhvr>
                                          <p:tavLst>
                                            <p:tav tm="0">
                                              <p:val>
                                                <p:strVal val="#ppt_x"/>
                                              </p:val>
                                            </p:tav>
                                            <p:tav tm="100000">
                                              <p:val>
                                                <p:strVal val="#ppt_x"/>
                                              </p:val>
                                            </p:tav>
                                          </p:tavLst>
                                        </p:anim>
                                        <p:anim calcmode="lin" valueType="num" p14:bounceEnd="44000">
                                          <p:cBhvr additive="base">
                                            <p:cTn id="37" dur="300" fill="hold"/>
                                            <p:tgtEl>
                                              <p:spTgt spid="57"/>
                                            </p:tgtEl>
                                            <p:attrNameLst>
                                              <p:attrName>ppt_y</p:attrName>
                                            </p:attrNameLst>
                                          </p:cBhvr>
                                          <p:tavLst>
                                            <p:tav tm="0">
                                              <p:val>
                                                <p:strVal val="1+#ppt_h/2"/>
                                              </p:val>
                                            </p:tav>
                                            <p:tav tm="100000">
                                              <p:val>
                                                <p:strVal val="#ppt_y"/>
                                              </p:val>
                                            </p:tav>
                                          </p:tavLst>
                                        </p:anim>
                                      </p:childTnLst>
                                    </p:cTn>
                                  </p:par>
                                  <p:par>
                                    <p:cTn id="38" presetID="12" presetClass="entr" presetSubtype="1" fill="hold" grpId="0" nodeType="withEffect">
                                      <p:stCondLst>
                                        <p:cond delay="200"/>
                                      </p:stCondLst>
                                      <p:childTnLst>
                                        <p:set>
                                          <p:cBhvr>
                                            <p:cTn id="39" dur="1" fill="hold">
                                              <p:stCondLst>
                                                <p:cond delay="0"/>
                                              </p:stCondLst>
                                            </p:cTn>
                                            <p:tgtEl>
                                              <p:spTgt spid="128"/>
                                            </p:tgtEl>
                                            <p:attrNameLst>
                                              <p:attrName>style.visibility</p:attrName>
                                            </p:attrNameLst>
                                          </p:cBhvr>
                                          <p:to>
                                            <p:strVal val="visible"/>
                                          </p:to>
                                        </p:set>
                                        <p:anim calcmode="lin" valueType="num">
                                          <p:cBhvr additive="base">
                                            <p:cTn id="40" dur="500"/>
                                            <p:tgtEl>
                                              <p:spTgt spid="128"/>
                                            </p:tgtEl>
                                            <p:attrNameLst>
                                              <p:attrName>ppt_y</p:attrName>
                                            </p:attrNameLst>
                                          </p:cBhvr>
                                          <p:tavLst>
                                            <p:tav tm="0">
                                              <p:val>
                                                <p:strVal val="#ppt_y-#ppt_h*1.125000"/>
                                              </p:val>
                                            </p:tav>
                                            <p:tav tm="100000">
                                              <p:val>
                                                <p:strVal val="#ppt_y"/>
                                              </p:val>
                                            </p:tav>
                                          </p:tavLst>
                                        </p:anim>
                                        <p:animEffect transition="in" filter="wipe(down)">
                                          <p:cBhvr>
                                            <p:cTn id="41" dur="500"/>
                                            <p:tgtEl>
                                              <p:spTgt spid="128"/>
                                            </p:tgtEl>
                                          </p:cBhvr>
                                        </p:animEffect>
                                      </p:childTnLst>
                                    </p:cTn>
                                  </p:par>
                                </p:childTnLst>
                              </p:cTn>
                            </p:par>
                            <p:par>
                              <p:cTn id="42" fill="hold">
                                <p:stCondLst>
                                  <p:cond delay="2500"/>
                                </p:stCondLst>
                                <p:childTnLst>
                                  <p:par>
                                    <p:cTn id="43" presetID="22" presetClass="entr" presetSubtype="4" fill="hold" grpId="0" nodeType="afterEffect">
                                      <p:stCondLst>
                                        <p:cond delay="0"/>
                                      </p:stCondLst>
                                      <p:childTnLst>
                                        <p:set>
                                          <p:cBhvr>
                                            <p:cTn id="44" dur="1" fill="hold">
                                              <p:stCondLst>
                                                <p:cond delay="0"/>
                                              </p:stCondLst>
                                            </p:cTn>
                                            <p:tgtEl>
                                              <p:spTgt spid="114"/>
                                            </p:tgtEl>
                                            <p:attrNameLst>
                                              <p:attrName>style.visibility</p:attrName>
                                            </p:attrNameLst>
                                          </p:cBhvr>
                                          <p:to>
                                            <p:strVal val="visible"/>
                                          </p:to>
                                        </p:set>
                                        <p:animEffect transition="in" filter="wipe(down)">
                                          <p:cBhvr>
                                            <p:cTn id="45" dur="500"/>
                                            <p:tgtEl>
                                              <p:spTgt spid="114"/>
                                            </p:tgtEl>
                                          </p:cBhvr>
                                        </p:animEffect>
                                      </p:childTnLst>
                                    </p:cTn>
                                  </p:par>
                                  <p:par>
                                    <p:cTn id="46" presetID="2" presetClass="entr" presetSubtype="4" fill="hold" grpId="0" nodeType="withEffect" p14:presetBounceEnd="44000">
                                      <p:stCondLst>
                                        <p:cond delay="400"/>
                                      </p:stCondLst>
                                      <p:childTnLst>
                                        <p:set>
                                          <p:cBhvr>
                                            <p:cTn id="47" dur="1" fill="hold">
                                              <p:stCondLst>
                                                <p:cond delay="0"/>
                                              </p:stCondLst>
                                            </p:cTn>
                                            <p:tgtEl>
                                              <p:spTgt spid="115"/>
                                            </p:tgtEl>
                                            <p:attrNameLst>
                                              <p:attrName>style.visibility</p:attrName>
                                            </p:attrNameLst>
                                          </p:cBhvr>
                                          <p:to>
                                            <p:strVal val="visible"/>
                                          </p:to>
                                        </p:set>
                                        <p:anim calcmode="lin" valueType="num" p14:bounceEnd="44000">
                                          <p:cBhvr additive="base">
                                            <p:cTn id="48" dur="300" fill="hold"/>
                                            <p:tgtEl>
                                              <p:spTgt spid="115"/>
                                            </p:tgtEl>
                                            <p:attrNameLst>
                                              <p:attrName>ppt_x</p:attrName>
                                            </p:attrNameLst>
                                          </p:cBhvr>
                                          <p:tavLst>
                                            <p:tav tm="0">
                                              <p:val>
                                                <p:strVal val="#ppt_x"/>
                                              </p:val>
                                            </p:tav>
                                            <p:tav tm="100000">
                                              <p:val>
                                                <p:strVal val="#ppt_x"/>
                                              </p:val>
                                            </p:tav>
                                          </p:tavLst>
                                        </p:anim>
                                        <p:anim calcmode="lin" valueType="num" p14:bounceEnd="44000">
                                          <p:cBhvr additive="base">
                                            <p:cTn id="49" dur="300" fill="hold"/>
                                            <p:tgtEl>
                                              <p:spTgt spid="115"/>
                                            </p:tgtEl>
                                            <p:attrNameLst>
                                              <p:attrName>ppt_y</p:attrName>
                                            </p:attrNameLst>
                                          </p:cBhvr>
                                          <p:tavLst>
                                            <p:tav tm="0">
                                              <p:val>
                                                <p:strVal val="1+#ppt_h/2"/>
                                              </p:val>
                                            </p:tav>
                                            <p:tav tm="100000">
                                              <p:val>
                                                <p:strVal val="#ppt_y"/>
                                              </p:val>
                                            </p:tav>
                                          </p:tavLst>
                                        </p:anim>
                                      </p:childTnLst>
                                    </p:cTn>
                                  </p:par>
                                  <p:par>
                                    <p:cTn id="50" presetID="12" presetClass="entr" presetSubtype="1" fill="hold" grpId="0" nodeType="withEffect">
                                      <p:stCondLst>
                                        <p:cond delay="400"/>
                                      </p:stCondLst>
                                      <p:childTnLst>
                                        <p:set>
                                          <p:cBhvr>
                                            <p:cTn id="51" dur="1" fill="hold">
                                              <p:stCondLst>
                                                <p:cond delay="0"/>
                                              </p:stCondLst>
                                            </p:cTn>
                                            <p:tgtEl>
                                              <p:spTgt spid="124"/>
                                            </p:tgtEl>
                                            <p:attrNameLst>
                                              <p:attrName>style.visibility</p:attrName>
                                            </p:attrNameLst>
                                          </p:cBhvr>
                                          <p:to>
                                            <p:strVal val="visible"/>
                                          </p:to>
                                        </p:set>
                                        <p:anim calcmode="lin" valueType="num">
                                          <p:cBhvr additive="base">
                                            <p:cTn id="52" dur="500"/>
                                            <p:tgtEl>
                                              <p:spTgt spid="124"/>
                                            </p:tgtEl>
                                            <p:attrNameLst>
                                              <p:attrName>ppt_y</p:attrName>
                                            </p:attrNameLst>
                                          </p:cBhvr>
                                          <p:tavLst>
                                            <p:tav tm="0">
                                              <p:val>
                                                <p:strVal val="#ppt_y-#ppt_h*1.125000"/>
                                              </p:val>
                                            </p:tav>
                                            <p:tav tm="100000">
                                              <p:val>
                                                <p:strVal val="#ppt_y"/>
                                              </p:val>
                                            </p:tav>
                                          </p:tavLst>
                                        </p:anim>
                                        <p:animEffect transition="in" filter="wipe(down)">
                                          <p:cBhvr>
                                            <p:cTn id="53" dur="500"/>
                                            <p:tgtEl>
                                              <p:spTgt spid="124"/>
                                            </p:tgtEl>
                                          </p:cBhvr>
                                        </p:animEffect>
                                      </p:childTnLst>
                                    </p:cTn>
                                  </p:par>
                                </p:childTnLst>
                              </p:cTn>
                            </p:par>
                            <p:par>
                              <p:cTn id="54" fill="hold">
                                <p:stCondLst>
                                  <p:cond delay="3000"/>
                                </p:stCondLst>
                                <p:childTnLst>
                                  <p:par>
                                    <p:cTn id="55" presetID="22" presetClass="entr" presetSubtype="4" fill="hold" grpId="0" nodeType="after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wipe(down)">
                                          <p:cBhvr>
                                            <p:cTn id="57" dur="500"/>
                                            <p:tgtEl>
                                              <p:spTgt spid="108"/>
                                            </p:tgtEl>
                                          </p:cBhvr>
                                        </p:animEffect>
                                      </p:childTnLst>
                                    </p:cTn>
                                  </p:par>
                                  <p:par>
                                    <p:cTn id="58" presetID="2" presetClass="entr" presetSubtype="4" fill="hold" nodeType="withEffect" p14:presetBounceEnd="44000">
                                      <p:stCondLst>
                                        <p:cond delay="600"/>
                                      </p:stCondLst>
                                      <p:childTnLst>
                                        <p:set>
                                          <p:cBhvr>
                                            <p:cTn id="59" dur="1" fill="hold">
                                              <p:stCondLst>
                                                <p:cond delay="0"/>
                                              </p:stCondLst>
                                            </p:cTn>
                                            <p:tgtEl>
                                              <p:spTgt spid="109"/>
                                            </p:tgtEl>
                                            <p:attrNameLst>
                                              <p:attrName>style.visibility</p:attrName>
                                            </p:attrNameLst>
                                          </p:cBhvr>
                                          <p:to>
                                            <p:strVal val="visible"/>
                                          </p:to>
                                        </p:set>
                                        <p:anim calcmode="lin" valueType="num" p14:bounceEnd="44000">
                                          <p:cBhvr additive="base">
                                            <p:cTn id="60" dur="300" fill="hold"/>
                                            <p:tgtEl>
                                              <p:spTgt spid="109"/>
                                            </p:tgtEl>
                                            <p:attrNameLst>
                                              <p:attrName>ppt_x</p:attrName>
                                            </p:attrNameLst>
                                          </p:cBhvr>
                                          <p:tavLst>
                                            <p:tav tm="0">
                                              <p:val>
                                                <p:strVal val="#ppt_x"/>
                                              </p:val>
                                            </p:tav>
                                            <p:tav tm="100000">
                                              <p:val>
                                                <p:strVal val="#ppt_x"/>
                                              </p:val>
                                            </p:tav>
                                          </p:tavLst>
                                        </p:anim>
                                        <p:anim calcmode="lin" valueType="num" p14:bounceEnd="44000">
                                          <p:cBhvr additive="base">
                                            <p:cTn id="61" dur="300" fill="hold"/>
                                            <p:tgtEl>
                                              <p:spTgt spid="109"/>
                                            </p:tgtEl>
                                            <p:attrNameLst>
                                              <p:attrName>ppt_y</p:attrName>
                                            </p:attrNameLst>
                                          </p:cBhvr>
                                          <p:tavLst>
                                            <p:tav tm="0">
                                              <p:val>
                                                <p:strVal val="1+#ppt_h/2"/>
                                              </p:val>
                                            </p:tav>
                                            <p:tav tm="100000">
                                              <p:val>
                                                <p:strVal val="#ppt_y"/>
                                              </p:val>
                                            </p:tav>
                                          </p:tavLst>
                                        </p:anim>
                                      </p:childTnLst>
                                    </p:cTn>
                                  </p:par>
                                  <p:par>
                                    <p:cTn id="62" presetID="12" presetClass="entr" presetSubtype="1" fill="hold" grpId="0" nodeType="withEffect">
                                      <p:stCondLst>
                                        <p:cond delay="600"/>
                                      </p:stCondLst>
                                      <p:childTnLst>
                                        <p:set>
                                          <p:cBhvr>
                                            <p:cTn id="63" dur="1" fill="hold">
                                              <p:stCondLst>
                                                <p:cond delay="0"/>
                                              </p:stCondLst>
                                            </p:cTn>
                                            <p:tgtEl>
                                              <p:spTgt spid="129"/>
                                            </p:tgtEl>
                                            <p:attrNameLst>
                                              <p:attrName>style.visibility</p:attrName>
                                            </p:attrNameLst>
                                          </p:cBhvr>
                                          <p:to>
                                            <p:strVal val="visible"/>
                                          </p:to>
                                        </p:set>
                                        <p:anim calcmode="lin" valueType="num">
                                          <p:cBhvr additive="base">
                                            <p:cTn id="64" dur="500"/>
                                            <p:tgtEl>
                                              <p:spTgt spid="129"/>
                                            </p:tgtEl>
                                            <p:attrNameLst>
                                              <p:attrName>ppt_y</p:attrName>
                                            </p:attrNameLst>
                                          </p:cBhvr>
                                          <p:tavLst>
                                            <p:tav tm="0">
                                              <p:val>
                                                <p:strVal val="#ppt_y-#ppt_h*1.125000"/>
                                              </p:val>
                                            </p:tav>
                                            <p:tav tm="100000">
                                              <p:val>
                                                <p:strVal val="#ppt_y"/>
                                              </p:val>
                                            </p:tav>
                                          </p:tavLst>
                                        </p:anim>
                                        <p:animEffect transition="in" filter="wipe(down)">
                                          <p:cBhvr>
                                            <p:cTn id="65" dur="500"/>
                                            <p:tgtEl>
                                              <p:spTgt spid="129"/>
                                            </p:tgtEl>
                                          </p:cBhvr>
                                        </p:animEffect>
                                      </p:childTnLst>
                                    </p:cTn>
                                  </p:par>
                                </p:childTnLst>
                              </p:cTn>
                            </p:par>
                            <p:par>
                              <p:cTn id="66" fill="hold">
                                <p:stCondLst>
                                  <p:cond delay="3500"/>
                                </p:stCondLst>
                                <p:childTnLst>
                                  <p:par>
                                    <p:cTn id="67" presetID="22" presetClass="entr" presetSubtype="4" fill="hold" grpId="0" nodeType="afterEffect">
                                      <p:stCondLst>
                                        <p:cond delay="0"/>
                                      </p:stCondLst>
                                      <p:childTnLst>
                                        <p:set>
                                          <p:cBhvr>
                                            <p:cTn id="68" dur="1" fill="hold">
                                              <p:stCondLst>
                                                <p:cond delay="0"/>
                                              </p:stCondLst>
                                            </p:cTn>
                                            <p:tgtEl>
                                              <p:spTgt spid="122"/>
                                            </p:tgtEl>
                                            <p:attrNameLst>
                                              <p:attrName>style.visibility</p:attrName>
                                            </p:attrNameLst>
                                          </p:cBhvr>
                                          <p:to>
                                            <p:strVal val="visible"/>
                                          </p:to>
                                        </p:set>
                                        <p:animEffect transition="in" filter="wipe(down)">
                                          <p:cBhvr>
                                            <p:cTn id="69" dur="500"/>
                                            <p:tgtEl>
                                              <p:spTgt spid="122"/>
                                            </p:tgtEl>
                                          </p:cBhvr>
                                        </p:animEffect>
                                      </p:childTnLst>
                                    </p:cTn>
                                  </p:par>
                                  <p:par>
                                    <p:cTn id="70" presetID="2" presetClass="entr" presetSubtype="4" fill="hold" grpId="0" nodeType="withEffect" p14:presetBounceEnd="44000">
                                      <p:stCondLst>
                                        <p:cond delay="800"/>
                                      </p:stCondLst>
                                      <p:childTnLst>
                                        <p:set>
                                          <p:cBhvr>
                                            <p:cTn id="71" dur="1" fill="hold">
                                              <p:stCondLst>
                                                <p:cond delay="0"/>
                                              </p:stCondLst>
                                            </p:cTn>
                                            <p:tgtEl>
                                              <p:spTgt spid="123"/>
                                            </p:tgtEl>
                                            <p:attrNameLst>
                                              <p:attrName>style.visibility</p:attrName>
                                            </p:attrNameLst>
                                          </p:cBhvr>
                                          <p:to>
                                            <p:strVal val="visible"/>
                                          </p:to>
                                        </p:set>
                                        <p:anim calcmode="lin" valueType="num" p14:bounceEnd="44000">
                                          <p:cBhvr additive="base">
                                            <p:cTn id="72" dur="300" fill="hold"/>
                                            <p:tgtEl>
                                              <p:spTgt spid="123"/>
                                            </p:tgtEl>
                                            <p:attrNameLst>
                                              <p:attrName>ppt_x</p:attrName>
                                            </p:attrNameLst>
                                          </p:cBhvr>
                                          <p:tavLst>
                                            <p:tav tm="0">
                                              <p:val>
                                                <p:strVal val="#ppt_x"/>
                                              </p:val>
                                            </p:tav>
                                            <p:tav tm="100000">
                                              <p:val>
                                                <p:strVal val="#ppt_x"/>
                                              </p:val>
                                            </p:tav>
                                          </p:tavLst>
                                        </p:anim>
                                        <p:anim calcmode="lin" valueType="num" p14:bounceEnd="44000">
                                          <p:cBhvr additive="base">
                                            <p:cTn id="73" dur="300" fill="hold"/>
                                            <p:tgtEl>
                                              <p:spTgt spid="123"/>
                                            </p:tgtEl>
                                            <p:attrNameLst>
                                              <p:attrName>ppt_y</p:attrName>
                                            </p:attrNameLst>
                                          </p:cBhvr>
                                          <p:tavLst>
                                            <p:tav tm="0">
                                              <p:val>
                                                <p:strVal val="1+#ppt_h/2"/>
                                              </p:val>
                                            </p:tav>
                                            <p:tav tm="100000">
                                              <p:val>
                                                <p:strVal val="#ppt_y"/>
                                              </p:val>
                                            </p:tav>
                                          </p:tavLst>
                                        </p:anim>
                                      </p:childTnLst>
                                    </p:cTn>
                                  </p:par>
                                  <p:par>
                                    <p:cTn id="74" presetID="12" presetClass="entr" presetSubtype="1" fill="hold" grpId="0" nodeType="withEffect">
                                      <p:stCondLst>
                                        <p:cond delay="1600"/>
                                      </p:stCondLst>
                                      <p:childTnLst>
                                        <p:set>
                                          <p:cBhvr>
                                            <p:cTn id="75" dur="1" fill="hold">
                                              <p:stCondLst>
                                                <p:cond delay="0"/>
                                              </p:stCondLst>
                                            </p:cTn>
                                            <p:tgtEl>
                                              <p:spTgt spid="126"/>
                                            </p:tgtEl>
                                            <p:attrNameLst>
                                              <p:attrName>style.visibility</p:attrName>
                                            </p:attrNameLst>
                                          </p:cBhvr>
                                          <p:to>
                                            <p:strVal val="visible"/>
                                          </p:to>
                                        </p:set>
                                        <p:anim calcmode="lin" valueType="num">
                                          <p:cBhvr additive="base">
                                            <p:cTn id="76" dur="500"/>
                                            <p:tgtEl>
                                              <p:spTgt spid="126"/>
                                            </p:tgtEl>
                                            <p:attrNameLst>
                                              <p:attrName>ppt_y</p:attrName>
                                            </p:attrNameLst>
                                          </p:cBhvr>
                                          <p:tavLst>
                                            <p:tav tm="0">
                                              <p:val>
                                                <p:strVal val="#ppt_y-#ppt_h*1.125000"/>
                                              </p:val>
                                            </p:tav>
                                            <p:tav tm="100000">
                                              <p:val>
                                                <p:strVal val="#ppt_y"/>
                                              </p:val>
                                            </p:tav>
                                          </p:tavLst>
                                        </p:anim>
                                        <p:animEffect transition="in" filter="wipe(down)">
                                          <p:cBhvr>
                                            <p:cTn id="77"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06" grpId="0" animBg="1"/>
          <p:bldP spid="107" grpId="0" animBg="1"/>
          <p:bldP spid="108" grpId="0" animBg="1"/>
          <p:bldP spid="114" grpId="0" animBg="1"/>
          <p:bldP spid="115" grpId="0" animBg="1"/>
          <p:bldP spid="122" grpId="0" animBg="1"/>
          <p:bldP spid="123" grpId="0" animBg="1"/>
          <p:bldP spid="124" grpId="0"/>
          <p:bldP spid="125" grpId="0"/>
          <p:bldP spid="126" grpId="0"/>
          <p:bldP spid="128" grpId="0"/>
          <p:bldP spid="129" grpId="0"/>
          <p:bldP spid="132" grpId="0"/>
          <p:bldP spid="13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500"/>
                                      </p:stCondLst>
                                      <p:childTnLst>
                                        <p:set>
                                          <p:cBhvr>
                                            <p:cTn id="6" dur="1" fill="hold">
                                              <p:stCondLst>
                                                <p:cond delay="0"/>
                                              </p:stCondLst>
                                            </p:cTn>
                                            <p:tgtEl>
                                              <p:spTgt spid="134"/>
                                            </p:tgtEl>
                                            <p:attrNameLst>
                                              <p:attrName>style.visibility</p:attrName>
                                            </p:attrNameLst>
                                          </p:cBhvr>
                                          <p:to>
                                            <p:strVal val="visible"/>
                                          </p:to>
                                        </p:set>
                                        <p:anim calcmode="lin" valueType="num">
                                          <p:cBhvr additive="base">
                                            <p:cTn id="7" dur="500"/>
                                            <p:tgtEl>
                                              <p:spTgt spid="134"/>
                                            </p:tgtEl>
                                            <p:attrNameLst>
                                              <p:attrName>ppt_x</p:attrName>
                                            </p:attrNameLst>
                                          </p:cBhvr>
                                          <p:tavLst>
                                            <p:tav tm="0">
                                              <p:val>
                                                <p:strVal val="#ppt_x-#ppt_w*1.125000"/>
                                              </p:val>
                                            </p:tav>
                                            <p:tav tm="100000">
                                              <p:val>
                                                <p:strVal val="#ppt_x"/>
                                              </p:val>
                                            </p:tav>
                                          </p:tavLst>
                                        </p:anim>
                                        <p:animEffect transition="in" filter="wipe(right)">
                                          <p:cBhvr>
                                            <p:cTn id="8" dur="500"/>
                                            <p:tgtEl>
                                              <p:spTgt spid="134"/>
                                            </p:tgtEl>
                                          </p:cBhvr>
                                        </p:animEffect>
                                      </p:childTnLst>
                                    </p:cTn>
                                  </p:par>
                                  <p:par>
                                    <p:cTn id="9" presetID="12" presetClass="entr" presetSubtype="8" fill="hold" grpId="0" nodeType="withEffect">
                                      <p:stCondLst>
                                        <p:cond delay="500"/>
                                      </p:stCondLst>
                                      <p:childTnLst>
                                        <p:set>
                                          <p:cBhvr>
                                            <p:cTn id="10" dur="1" fill="hold">
                                              <p:stCondLst>
                                                <p:cond delay="0"/>
                                              </p:stCondLst>
                                            </p:cTn>
                                            <p:tgtEl>
                                              <p:spTgt spid="132"/>
                                            </p:tgtEl>
                                            <p:attrNameLst>
                                              <p:attrName>style.visibility</p:attrName>
                                            </p:attrNameLst>
                                          </p:cBhvr>
                                          <p:to>
                                            <p:strVal val="visible"/>
                                          </p:to>
                                        </p:set>
                                        <p:anim calcmode="lin" valueType="num">
                                          <p:cBhvr additive="base">
                                            <p:cTn id="11" dur="500"/>
                                            <p:tgtEl>
                                              <p:spTgt spid="132"/>
                                            </p:tgtEl>
                                            <p:attrNameLst>
                                              <p:attrName>ppt_x</p:attrName>
                                            </p:attrNameLst>
                                          </p:cBhvr>
                                          <p:tavLst>
                                            <p:tav tm="0">
                                              <p:val>
                                                <p:strVal val="#ppt_x-#ppt_w*1.125000"/>
                                              </p:val>
                                            </p:tav>
                                            <p:tav tm="100000">
                                              <p:val>
                                                <p:strVal val="#ppt_x"/>
                                              </p:val>
                                            </p:tav>
                                          </p:tavLst>
                                        </p:anim>
                                        <p:animEffect transition="in" filter="wipe(right)">
                                          <p:cBhvr>
                                            <p:cTn id="12" dur="500"/>
                                            <p:tgtEl>
                                              <p:spTgt spid="132"/>
                                            </p:tgtEl>
                                          </p:cBhvr>
                                        </p:animEffect>
                                      </p:childTnLst>
                                    </p:cTn>
                                  </p:par>
                                  <p:par>
                                    <p:cTn id="13" presetID="12" presetClass="entr" presetSubtype="8" fill="hold" grpId="0" nodeType="withEffect">
                                      <p:stCondLst>
                                        <p:cond delay="500"/>
                                      </p:stCondLst>
                                      <p:childTnLst>
                                        <p:set>
                                          <p:cBhvr>
                                            <p:cTn id="14" dur="1" fill="hold">
                                              <p:stCondLst>
                                                <p:cond delay="0"/>
                                              </p:stCondLst>
                                            </p:cTn>
                                            <p:tgtEl>
                                              <p:spTgt spid="133"/>
                                            </p:tgtEl>
                                            <p:attrNameLst>
                                              <p:attrName>style.visibility</p:attrName>
                                            </p:attrNameLst>
                                          </p:cBhvr>
                                          <p:to>
                                            <p:strVal val="visible"/>
                                          </p:to>
                                        </p:set>
                                        <p:anim calcmode="lin" valueType="num">
                                          <p:cBhvr additive="base">
                                            <p:cTn id="15" dur="500"/>
                                            <p:tgtEl>
                                              <p:spTgt spid="133"/>
                                            </p:tgtEl>
                                            <p:attrNameLst>
                                              <p:attrName>ppt_x</p:attrName>
                                            </p:attrNameLst>
                                          </p:cBhvr>
                                          <p:tavLst>
                                            <p:tav tm="0">
                                              <p:val>
                                                <p:strVal val="#ppt_x-#ppt_w*1.125000"/>
                                              </p:val>
                                            </p:tav>
                                            <p:tav tm="100000">
                                              <p:val>
                                                <p:strVal val="#ppt_x"/>
                                              </p:val>
                                            </p:tav>
                                          </p:tavLst>
                                        </p:anim>
                                        <p:animEffect transition="in" filter="wipe(right)">
                                          <p:cBhvr>
                                            <p:cTn id="16" dur="500"/>
                                            <p:tgtEl>
                                              <p:spTgt spid="13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106"/>
                                            </p:tgtEl>
                                            <p:attrNameLst>
                                              <p:attrName>style.visibility</p:attrName>
                                            </p:attrNameLst>
                                          </p:cBhvr>
                                          <p:to>
                                            <p:strVal val="visible"/>
                                          </p:to>
                                        </p:set>
                                        <p:animEffect transition="in" filter="wipe(down)">
                                          <p:cBhvr>
                                            <p:cTn id="20" dur="500"/>
                                            <p:tgtEl>
                                              <p:spTgt spid="106"/>
                                            </p:tgtEl>
                                          </p:cBhvr>
                                        </p:animEffect>
                                      </p:childTnLst>
                                    </p:cTn>
                                  </p:par>
                                </p:childTnLst>
                              </p:cTn>
                            </p:par>
                            <p:par>
                              <p:cTn id="21" fill="hold">
                                <p:stCondLst>
                                  <p:cond delay="1500"/>
                                </p:stCondLst>
                                <p:childTnLst>
                                  <p:par>
                                    <p:cTn id="22" presetID="2" presetClass="entr" presetSubtype="4" fill="hold" grpId="0" nodeType="afterEffect">
                                      <p:stCondLst>
                                        <p:cond delay="0"/>
                                      </p:stCondLst>
                                      <p:childTnLst>
                                        <p:set>
                                          <p:cBhvr>
                                            <p:cTn id="23" dur="1" fill="hold">
                                              <p:stCondLst>
                                                <p:cond delay="0"/>
                                              </p:stCondLst>
                                            </p:cTn>
                                            <p:tgtEl>
                                              <p:spTgt spid="107"/>
                                            </p:tgtEl>
                                            <p:attrNameLst>
                                              <p:attrName>style.visibility</p:attrName>
                                            </p:attrNameLst>
                                          </p:cBhvr>
                                          <p:to>
                                            <p:strVal val="visible"/>
                                          </p:to>
                                        </p:set>
                                        <p:anim calcmode="lin" valueType="num">
                                          <p:cBhvr additive="base">
                                            <p:cTn id="24" dur="300" fill="hold"/>
                                            <p:tgtEl>
                                              <p:spTgt spid="107"/>
                                            </p:tgtEl>
                                            <p:attrNameLst>
                                              <p:attrName>ppt_x</p:attrName>
                                            </p:attrNameLst>
                                          </p:cBhvr>
                                          <p:tavLst>
                                            <p:tav tm="0">
                                              <p:val>
                                                <p:strVal val="#ppt_x"/>
                                              </p:val>
                                            </p:tav>
                                            <p:tav tm="100000">
                                              <p:val>
                                                <p:strVal val="#ppt_x"/>
                                              </p:val>
                                            </p:tav>
                                          </p:tavLst>
                                        </p:anim>
                                        <p:anim calcmode="lin" valueType="num">
                                          <p:cBhvr additive="base">
                                            <p:cTn id="25" dur="300" fill="hold"/>
                                            <p:tgtEl>
                                              <p:spTgt spid="107"/>
                                            </p:tgtEl>
                                            <p:attrNameLst>
                                              <p:attrName>ppt_y</p:attrName>
                                            </p:attrNameLst>
                                          </p:cBhvr>
                                          <p:tavLst>
                                            <p:tav tm="0">
                                              <p:val>
                                                <p:strVal val="1+#ppt_h/2"/>
                                              </p:val>
                                            </p:tav>
                                            <p:tav tm="100000">
                                              <p:val>
                                                <p:strVal val="#ppt_y"/>
                                              </p:val>
                                            </p:tav>
                                          </p:tavLst>
                                        </p:anim>
                                      </p:childTnLst>
                                    </p:cTn>
                                  </p:par>
                                  <p:par>
                                    <p:cTn id="26" presetID="12" presetClass="entr" presetSubtype="1" fill="hold" grpId="0" nodeType="withEffect">
                                      <p:stCondLst>
                                        <p:cond delay="0"/>
                                      </p:stCondLst>
                                      <p:childTnLst>
                                        <p:set>
                                          <p:cBhvr>
                                            <p:cTn id="27" dur="1" fill="hold">
                                              <p:stCondLst>
                                                <p:cond delay="0"/>
                                              </p:stCondLst>
                                            </p:cTn>
                                            <p:tgtEl>
                                              <p:spTgt spid="125"/>
                                            </p:tgtEl>
                                            <p:attrNameLst>
                                              <p:attrName>style.visibility</p:attrName>
                                            </p:attrNameLst>
                                          </p:cBhvr>
                                          <p:to>
                                            <p:strVal val="visible"/>
                                          </p:to>
                                        </p:set>
                                        <p:anim calcmode="lin" valueType="num">
                                          <p:cBhvr additive="base">
                                            <p:cTn id="28" dur="500"/>
                                            <p:tgtEl>
                                              <p:spTgt spid="125"/>
                                            </p:tgtEl>
                                            <p:attrNameLst>
                                              <p:attrName>ppt_y</p:attrName>
                                            </p:attrNameLst>
                                          </p:cBhvr>
                                          <p:tavLst>
                                            <p:tav tm="0">
                                              <p:val>
                                                <p:strVal val="#ppt_y-#ppt_h*1.125000"/>
                                              </p:val>
                                            </p:tav>
                                            <p:tav tm="100000">
                                              <p:val>
                                                <p:strVal val="#ppt_y"/>
                                              </p:val>
                                            </p:tav>
                                          </p:tavLst>
                                        </p:anim>
                                        <p:animEffect transition="in" filter="wipe(down)">
                                          <p:cBhvr>
                                            <p:cTn id="29" dur="500"/>
                                            <p:tgtEl>
                                              <p:spTgt spid="125"/>
                                            </p:tgtEl>
                                          </p:cBhvr>
                                        </p:animEffect>
                                      </p:childTnLst>
                                    </p:cTn>
                                  </p:par>
                                </p:childTnLst>
                              </p:cTn>
                            </p:par>
                            <p:par>
                              <p:cTn id="30" fill="hold">
                                <p:stCondLst>
                                  <p:cond delay="2000"/>
                                </p:stCondLst>
                                <p:childTnLst>
                                  <p:par>
                                    <p:cTn id="31" presetID="22" presetClass="entr" presetSubtype="4" fill="hold" grpId="0" nodeType="afterEffect">
                                      <p:stCondLst>
                                        <p:cond delay="0"/>
                                      </p:stCondLst>
                                      <p:childTnLst>
                                        <p:set>
                                          <p:cBhvr>
                                            <p:cTn id="32" dur="1" fill="hold">
                                              <p:stCondLst>
                                                <p:cond delay="0"/>
                                              </p:stCondLst>
                                            </p:cTn>
                                            <p:tgtEl>
                                              <p:spTgt spid="76"/>
                                            </p:tgtEl>
                                            <p:attrNameLst>
                                              <p:attrName>style.visibility</p:attrName>
                                            </p:attrNameLst>
                                          </p:cBhvr>
                                          <p:to>
                                            <p:strVal val="visible"/>
                                          </p:to>
                                        </p:set>
                                        <p:animEffect transition="in" filter="wipe(down)">
                                          <p:cBhvr>
                                            <p:cTn id="33" dur="500"/>
                                            <p:tgtEl>
                                              <p:spTgt spid="76"/>
                                            </p:tgtEl>
                                          </p:cBhvr>
                                        </p:animEffect>
                                      </p:childTnLst>
                                    </p:cTn>
                                  </p:par>
                                  <p:par>
                                    <p:cTn id="34" presetID="2" presetClass="entr" presetSubtype="4" fill="hold" nodeType="withEffect">
                                      <p:stCondLst>
                                        <p:cond delay="200"/>
                                      </p:stCondLst>
                                      <p:childTnLst>
                                        <p:set>
                                          <p:cBhvr>
                                            <p:cTn id="35" dur="1" fill="hold">
                                              <p:stCondLst>
                                                <p:cond delay="0"/>
                                              </p:stCondLst>
                                            </p:cTn>
                                            <p:tgtEl>
                                              <p:spTgt spid="57"/>
                                            </p:tgtEl>
                                            <p:attrNameLst>
                                              <p:attrName>style.visibility</p:attrName>
                                            </p:attrNameLst>
                                          </p:cBhvr>
                                          <p:to>
                                            <p:strVal val="visible"/>
                                          </p:to>
                                        </p:set>
                                        <p:anim calcmode="lin" valueType="num">
                                          <p:cBhvr additive="base">
                                            <p:cTn id="36" dur="300" fill="hold"/>
                                            <p:tgtEl>
                                              <p:spTgt spid="57"/>
                                            </p:tgtEl>
                                            <p:attrNameLst>
                                              <p:attrName>ppt_x</p:attrName>
                                            </p:attrNameLst>
                                          </p:cBhvr>
                                          <p:tavLst>
                                            <p:tav tm="0">
                                              <p:val>
                                                <p:strVal val="#ppt_x"/>
                                              </p:val>
                                            </p:tav>
                                            <p:tav tm="100000">
                                              <p:val>
                                                <p:strVal val="#ppt_x"/>
                                              </p:val>
                                            </p:tav>
                                          </p:tavLst>
                                        </p:anim>
                                        <p:anim calcmode="lin" valueType="num">
                                          <p:cBhvr additive="base">
                                            <p:cTn id="37" dur="300" fill="hold"/>
                                            <p:tgtEl>
                                              <p:spTgt spid="57"/>
                                            </p:tgtEl>
                                            <p:attrNameLst>
                                              <p:attrName>ppt_y</p:attrName>
                                            </p:attrNameLst>
                                          </p:cBhvr>
                                          <p:tavLst>
                                            <p:tav tm="0">
                                              <p:val>
                                                <p:strVal val="1+#ppt_h/2"/>
                                              </p:val>
                                            </p:tav>
                                            <p:tav tm="100000">
                                              <p:val>
                                                <p:strVal val="#ppt_y"/>
                                              </p:val>
                                            </p:tav>
                                          </p:tavLst>
                                        </p:anim>
                                      </p:childTnLst>
                                    </p:cTn>
                                  </p:par>
                                  <p:par>
                                    <p:cTn id="38" presetID="12" presetClass="entr" presetSubtype="1" fill="hold" grpId="0" nodeType="withEffect">
                                      <p:stCondLst>
                                        <p:cond delay="200"/>
                                      </p:stCondLst>
                                      <p:childTnLst>
                                        <p:set>
                                          <p:cBhvr>
                                            <p:cTn id="39" dur="1" fill="hold">
                                              <p:stCondLst>
                                                <p:cond delay="0"/>
                                              </p:stCondLst>
                                            </p:cTn>
                                            <p:tgtEl>
                                              <p:spTgt spid="128"/>
                                            </p:tgtEl>
                                            <p:attrNameLst>
                                              <p:attrName>style.visibility</p:attrName>
                                            </p:attrNameLst>
                                          </p:cBhvr>
                                          <p:to>
                                            <p:strVal val="visible"/>
                                          </p:to>
                                        </p:set>
                                        <p:anim calcmode="lin" valueType="num">
                                          <p:cBhvr additive="base">
                                            <p:cTn id="40" dur="500"/>
                                            <p:tgtEl>
                                              <p:spTgt spid="128"/>
                                            </p:tgtEl>
                                            <p:attrNameLst>
                                              <p:attrName>ppt_y</p:attrName>
                                            </p:attrNameLst>
                                          </p:cBhvr>
                                          <p:tavLst>
                                            <p:tav tm="0">
                                              <p:val>
                                                <p:strVal val="#ppt_y-#ppt_h*1.125000"/>
                                              </p:val>
                                            </p:tav>
                                            <p:tav tm="100000">
                                              <p:val>
                                                <p:strVal val="#ppt_y"/>
                                              </p:val>
                                            </p:tav>
                                          </p:tavLst>
                                        </p:anim>
                                        <p:animEffect transition="in" filter="wipe(down)">
                                          <p:cBhvr>
                                            <p:cTn id="41" dur="500"/>
                                            <p:tgtEl>
                                              <p:spTgt spid="128"/>
                                            </p:tgtEl>
                                          </p:cBhvr>
                                        </p:animEffect>
                                      </p:childTnLst>
                                    </p:cTn>
                                  </p:par>
                                </p:childTnLst>
                              </p:cTn>
                            </p:par>
                            <p:par>
                              <p:cTn id="42" fill="hold">
                                <p:stCondLst>
                                  <p:cond delay="2500"/>
                                </p:stCondLst>
                                <p:childTnLst>
                                  <p:par>
                                    <p:cTn id="43" presetID="22" presetClass="entr" presetSubtype="4" fill="hold" grpId="0" nodeType="afterEffect">
                                      <p:stCondLst>
                                        <p:cond delay="0"/>
                                      </p:stCondLst>
                                      <p:childTnLst>
                                        <p:set>
                                          <p:cBhvr>
                                            <p:cTn id="44" dur="1" fill="hold">
                                              <p:stCondLst>
                                                <p:cond delay="0"/>
                                              </p:stCondLst>
                                            </p:cTn>
                                            <p:tgtEl>
                                              <p:spTgt spid="114"/>
                                            </p:tgtEl>
                                            <p:attrNameLst>
                                              <p:attrName>style.visibility</p:attrName>
                                            </p:attrNameLst>
                                          </p:cBhvr>
                                          <p:to>
                                            <p:strVal val="visible"/>
                                          </p:to>
                                        </p:set>
                                        <p:animEffect transition="in" filter="wipe(down)">
                                          <p:cBhvr>
                                            <p:cTn id="45" dur="500"/>
                                            <p:tgtEl>
                                              <p:spTgt spid="114"/>
                                            </p:tgtEl>
                                          </p:cBhvr>
                                        </p:animEffect>
                                      </p:childTnLst>
                                    </p:cTn>
                                  </p:par>
                                  <p:par>
                                    <p:cTn id="46" presetID="2" presetClass="entr" presetSubtype="4" fill="hold" grpId="0" nodeType="withEffect">
                                      <p:stCondLst>
                                        <p:cond delay="400"/>
                                      </p:stCondLst>
                                      <p:childTnLst>
                                        <p:set>
                                          <p:cBhvr>
                                            <p:cTn id="47" dur="1" fill="hold">
                                              <p:stCondLst>
                                                <p:cond delay="0"/>
                                              </p:stCondLst>
                                            </p:cTn>
                                            <p:tgtEl>
                                              <p:spTgt spid="115"/>
                                            </p:tgtEl>
                                            <p:attrNameLst>
                                              <p:attrName>style.visibility</p:attrName>
                                            </p:attrNameLst>
                                          </p:cBhvr>
                                          <p:to>
                                            <p:strVal val="visible"/>
                                          </p:to>
                                        </p:set>
                                        <p:anim calcmode="lin" valueType="num">
                                          <p:cBhvr additive="base">
                                            <p:cTn id="48" dur="300" fill="hold"/>
                                            <p:tgtEl>
                                              <p:spTgt spid="115"/>
                                            </p:tgtEl>
                                            <p:attrNameLst>
                                              <p:attrName>ppt_x</p:attrName>
                                            </p:attrNameLst>
                                          </p:cBhvr>
                                          <p:tavLst>
                                            <p:tav tm="0">
                                              <p:val>
                                                <p:strVal val="#ppt_x"/>
                                              </p:val>
                                            </p:tav>
                                            <p:tav tm="100000">
                                              <p:val>
                                                <p:strVal val="#ppt_x"/>
                                              </p:val>
                                            </p:tav>
                                          </p:tavLst>
                                        </p:anim>
                                        <p:anim calcmode="lin" valueType="num">
                                          <p:cBhvr additive="base">
                                            <p:cTn id="49" dur="300" fill="hold"/>
                                            <p:tgtEl>
                                              <p:spTgt spid="115"/>
                                            </p:tgtEl>
                                            <p:attrNameLst>
                                              <p:attrName>ppt_y</p:attrName>
                                            </p:attrNameLst>
                                          </p:cBhvr>
                                          <p:tavLst>
                                            <p:tav tm="0">
                                              <p:val>
                                                <p:strVal val="1+#ppt_h/2"/>
                                              </p:val>
                                            </p:tav>
                                            <p:tav tm="100000">
                                              <p:val>
                                                <p:strVal val="#ppt_y"/>
                                              </p:val>
                                            </p:tav>
                                          </p:tavLst>
                                        </p:anim>
                                      </p:childTnLst>
                                    </p:cTn>
                                  </p:par>
                                  <p:par>
                                    <p:cTn id="50" presetID="12" presetClass="entr" presetSubtype="1" fill="hold" grpId="0" nodeType="withEffect">
                                      <p:stCondLst>
                                        <p:cond delay="400"/>
                                      </p:stCondLst>
                                      <p:childTnLst>
                                        <p:set>
                                          <p:cBhvr>
                                            <p:cTn id="51" dur="1" fill="hold">
                                              <p:stCondLst>
                                                <p:cond delay="0"/>
                                              </p:stCondLst>
                                            </p:cTn>
                                            <p:tgtEl>
                                              <p:spTgt spid="124"/>
                                            </p:tgtEl>
                                            <p:attrNameLst>
                                              <p:attrName>style.visibility</p:attrName>
                                            </p:attrNameLst>
                                          </p:cBhvr>
                                          <p:to>
                                            <p:strVal val="visible"/>
                                          </p:to>
                                        </p:set>
                                        <p:anim calcmode="lin" valueType="num">
                                          <p:cBhvr additive="base">
                                            <p:cTn id="52" dur="500"/>
                                            <p:tgtEl>
                                              <p:spTgt spid="124"/>
                                            </p:tgtEl>
                                            <p:attrNameLst>
                                              <p:attrName>ppt_y</p:attrName>
                                            </p:attrNameLst>
                                          </p:cBhvr>
                                          <p:tavLst>
                                            <p:tav tm="0">
                                              <p:val>
                                                <p:strVal val="#ppt_y-#ppt_h*1.125000"/>
                                              </p:val>
                                            </p:tav>
                                            <p:tav tm="100000">
                                              <p:val>
                                                <p:strVal val="#ppt_y"/>
                                              </p:val>
                                            </p:tav>
                                          </p:tavLst>
                                        </p:anim>
                                        <p:animEffect transition="in" filter="wipe(down)">
                                          <p:cBhvr>
                                            <p:cTn id="53" dur="500"/>
                                            <p:tgtEl>
                                              <p:spTgt spid="124"/>
                                            </p:tgtEl>
                                          </p:cBhvr>
                                        </p:animEffect>
                                      </p:childTnLst>
                                    </p:cTn>
                                  </p:par>
                                </p:childTnLst>
                              </p:cTn>
                            </p:par>
                            <p:par>
                              <p:cTn id="54" fill="hold">
                                <p:stCondLst>
                                  <p:cond delay="3000"/>
                                </p:stCondLst>
                                <p:childTnLst>
                                  <p:par>
                                    <p:cTn id="55" presetID="22" presetClass="entr" presetSubtype="4" fill="hold" grpId="0" nodeType="after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wipe(down)">
                                          <p:cBhvr>
                                            <p:cTn id="57" dur="500"/>
                                            <p:tgtEl>
                                              <p:spTgt spid="108"/>
                                            </p:tgtEl>
                                          </p:cBhvr>
                                        </p:animEffect>
                                      </p:childTnLst>
                                    </p:cTn>
                                  </p:par>
                                  <p:par>
                                    <p:cTn id="58" presetID="2" presetClass="entr" presetSubtype="4" fill="hold" nodeType="withEffect">
                                      <p:stCondLst>
                                        <p:cond delay="600"/>
                                      </p:stCondLst>
                                      <p:childTnLst>
                                        <p:set>
                                          <p:cBhvr>
                                            <p:cTn id="59" dur="1" fill="hold">
                                              <p:stCondLst>
                                                <p:cond delay="0"/>
                                              </p:stCondLst>
                                            </p:cTn>
                                            <p:tgtEl>
                                              <p:spTgt spid="109"/>
                                            </p:tgtEl>
                                            <p:attrNameLst>
                                              <p:attrName>style.visibility</p:attrName>
                                            </p:attrNameLst>
                                          </p:cBhvr>
                                          <p:to>
                                            <p:strVal val="visible"/>
                                          </p:to>
                                        </p:set>
                                        <p:anim calcmode="lin" valueType="num">
                                          <p:cBhvr additive="base">
                                            <p:cTn id="60" dur="300" fill="hold"/>
                                            <p:tgtEl>
                                              <p:spTgt spid="109"/>
                                            </p:tgtEl>
                                            <p:attrNameLst>
                                              <p:attrName>ppt_x</p:attrName>
                                            </p:attrNameLst>
                                          </p:cBhvr>
                                          <p:tavLst>
                                            <p:tav tm="0">
                                              <p:val>
                                                <p:strVal val="#ppt_x"/>
                                              </p:val>
                                            </p:tav>
                                            <p:tav tm="100000">
                                              <p:val>
                                                <p:strVal val="#ppt_x"/>
                                              </p:val>
                                            </p:tav>
                                          </p:tavLst>
                                        </p:anim>
                                        <p:anim calcmode="lin" valueType="num">
                                          <p:cBhvr additive="base">
                                            <p:cTn id="61" dur="300" fill="hold"/>
                                            <p:tgtEl>
                                              <p:spTgt spid="109"/>
                                            </p:tgtEl>
                                            <p:attrNameLst>
                                              <p:attrName>ppt_y</p:attrName>
                                            </p:attrNameLst>
                                          </p:cBhvr>
                                          <p:tavLst>
                                            <p:tav tm="0">
                                              <p:val>
                                                <p:strVal val="1+#ppt_h/2"/>
                                              </p:val>
                                            </p:tav>
                                            <p:tav tm="100000">
                                              <p:val>
                                                <p:strVal val="#ppt_y"/>
                                              </p:val>
                                            </p:tav>
                                          </p:tavLst>
                                        </p:anim>
                                      </p:childTnLst>
                                    </p:cTn>
                                  </p:par>
                                  <p:par>
                                    <p:cTn id="62" presetID="12" presetClass="entr" presetSubtype="1" fill="hold" grpId="0" nodeType="withEffect">
                                      <p:stCondLst>
                                        <p:cond delay="600"/>
                                      </p:stCondLst>
                                      <p:childTnLst>
                                        <p:set>
                                          <p:cBhvr>
                                            <p:cTn id="63" dur="1" fill="hold">
                                              <p:stCondLst>
                                                <p:cond delay="0"/>
                                              </p:stCondLst>
                                            </p:cTn>
                                            <p:tgtEl>
                                              <p:spTgt spid="129"/>
                                            </p:tgtEl>
                                            <p:attrNameLst>
                                              <p:attrName>style.visibility</p:attrName>
                                            </p:attrNameLst>
                                          </p:cBhvr>
                                          <p:to>
                                            <p:strVal val="visible"/>
                                          </p:to>
                                        </p:set>
                                        <p:anim calcmode="lin" valueType="num">
                                          <p:cBhvr additive="base">
                                            <p:cTn id="64" dur="500"/>
                                            <p:tgtEl>
                                              <p:spTgt spid="129"/>
                                            </p:tgtEl>
                                            <p:attrNameLst>
                                              <p:attrName>ppt_y</p:attrName>
                                            </p:attrNameLst>
                                          </p:cBhvr>
                                          <p:tavLst>
                                            <p:tav tm="0">
                                              <p:val>
                                                <p:strVal val="#ppt_y-#ppt_h*1.125000"/>
                                              </p:val>
                                            </p:tav>
                                            <p:tav tm="100000">
                                              <p:val>
                                                <p:strVal val="#ppt_y"/>
                                              </p:val>
                                            </p:tav>
                                          </p:tavLst>
                                        </p:anim>
                                        <p:animEffect transition="in" filter="wipe(down)">
                                          <p:cBhvr>
                                            <p:cTn id="65" dur="500"/>
                                            <p:tgtEl>
                                              <p:spTgt spid="129"/>
                                            </p:tgtEl>
                                          </p:cBhvr>
                                        </p:animEffect>
                                      </p:childTnLst>
                                    </p:cTn>
                                  </p:par>
                                </p:childTnLst>
                              </p:cTn>
                            </p:par>
                            <p:par>
                              <p:cTn id="66" fill="hold">
                                <p:stCondLst>
                                  <p:cond delay="3500"/>
                                </p:stCondLst>
                                <p:childTnLst>
                                  <p:par>
                                    <p:cTn id="67" presetID="22" presetClass="entr" presetSubtype="4" fill="hold" grpId="0" nodeType="afterEffect">
                                      <p:stCondLst>
                                        <p:cond delay="0"/>
                                      </p:stCondLst>
                                      <p:childTnLst>
                                        <p:set>
                                          <p:cBhvr>
                                            <p:cTn id="68" dur="1" fill="hold">
                                              <p:stCondLst>
                                                <p:cond delay="0"/>
                                              </p:stCondLst>
                                            </p:cTn>
                                            <p:tgtEl>
                                              <p:spTgt spid="122"/>
                                            </p:tgtEl>
                                            <p:attrNameLst>
                                              <p:attrName>style.visibility</p:attrName>
                                            </p:attrNameLst>
                                          </p:cBhvr>
                                          <p:to>
                                            <p:strVal val="visible"/>
                                          </p:to>
                                        </p:set>
                                        <p:animEffect transition="in" filter="wipe(down)">
                                          <p:cBhvr>
                                            <p:cTn id="69" dur="500"/>
                                            <p:tgtEl>
                                              <p:spTgt spid="122"/>
                                            </p:tgtEl>
                                          </p:cBhvr>
                                        </p:animEffect>
                                      </p:childTnLst>
                                    </p:cTn>
                                  </p:par>
                                  <p:par>
                                    <p:cTn id="70" presetID="2" presetClass="entr" presetSubtype="4" fill="hold" grpId="0" nodeType="withEffect">
                                      <p:stCondLst>
                                        <p:cond delay="800"/>
                                      </p:stCondLst>
                                      <p:childTnLst>
                                        <p:set>
                                          <p:cBhvr>
                                            <p:cTn id="71" dur="1" fill="hold">
                                              <p:stCondLst>
                                                <p:cond delay="0"/>
                                              </p:stCondLst>
                                            </p:cTn>
                                            <p:tgtEl>
                                              <p:spTgt spid="123"/>
                                            </p:tgtEl>
                                            <p:attrNameLst>
                                              <p:attrName>style.visibility</p:attrName>
                                            </p:attrNameLst>
                                          </p:cBhvr>
                                          <p:to>
                                            <p:strVal val="visible"/>
                                          </p:to>
                                        </p:set>
                                        <p:anim calcmode="lin" valueType="num">
                                          <p:cBhvr additive="base">
                                            <p:cTn id="72" dur="300" fill="hold"/>
                                            <p:tgtEl>
                                              <p:spTgt spid="123"/>
                                            </p:tgtEl>
                                            <p:attrNameLst>
                                              <p:attrName>ppt_x</p:attrName>
                                            </p:attrNameLst>
                                          </p:cBhvr>
                                          <p:tavLst>
                                            <p:tav tm="0">
                                              <p:val>
                                                <p:strVal val="#ppt_x"/>
                                              </p:val>
                                            </p:tav>
                                            <p:tav tm="100000">
                                              <p:val>
                                                <p:strVal val="#ppt_x"/>
                                              </p:val>
                                            </p:tav>
                                          </p:tavLst>
                                        </p:anim>
                                        <p:anim calcmode="lin" valueType="num">
                                          <p:cBhvr additive="base">
                                            <p:cTn id="73" dur="300" fill="hold"/>
                                            <p:tgtEl>
                                              <p:spTgt spid="123"/>
                                            </p:tgtEl>
                                            <p:attrNameLst>
                                              <p:attrName>ppt_y</p:attrName>
                                            </p:attrNameLst>
                                          </p:cBhvr>
                                          <p:tavLst>
                                            <p:tav tm="0">
                                              <p:val>
                                                <p:strVal val="1+#ppt_h/2"/>
                                              </p:val>
                                            </p:tav>
                                            <p:tav tm="100000">
                                              <p:val>
                                                <p:strVal val="#ppt_y"/>
                                              </p:val>
                                            </p:tav>
                                          </p:tavLst>
                                        </p:anim>
                                      </p:childTnLst>
                                    </p:cTn>
                                  </p:par>
                                  <p:par>
                                    <p:cTn id="74" presetID="12" presetClass="entr" presetSubtype="1" fill="hold" grpId="0" nodeType="withEffect">
                                      <p:stCondLst>
                                        <p:cond delay="1600"/>
                                      </p:stCondLst>
                                      <p:childTnLst>
                                        <p:set>
                                          <p:cBhvr>
                                            <p:cTn id="75" dur="1" fill="hold">
                                              <p:stCondLst>
                                                <p:cond delay="0"/>
                                              </p:stCondLst>
                                            </p:cTn>
                                            <p:tgtEl>
                                              <p:spTgt spid="126"/>
                                            </p:tgtEl>
                                            <p:attrNameLst>
                                              <p:attrName>style.visibility</p:attrName>
                                            </p:attrNameLst>
                                          </p:cBhvr>
                                          <p:to>
                                            <p:strVal val="visible"/>
                                          </p:to>
                                        </p:set>
                                        <p:anim calcmode="lin" valueType="num">
                                          <p:cBhvr additive="base">
                                            <p:cTn id="76" dur="500"/>
                                            <p:tgtEl>
                                              <p:spTgt spid="126"/>
                                            </p:tgtEl>
                                            <p:attrNameLst>
                                              <p:attrName>ppt_y</p:attrName>
                                            </p:attrNameLst>
                                          </p:cBhvr>
                                          <p:tavLst>
                                            <p:tav tm="0">
                                              <p:val>
                                                <p:strVal val="#ppt_y-#ppt_h*1.125000"/>
                                              </p:val>
                                            </p:tav>
                                            <p:tav tm="100000">
                                              <p:val>
                                                <p:strVal val="#ppt_y"/>
                                              </p:val>
                                            </p:tav>
                                          </p:tavLst>
                                        </p:anim>
                                        <p:animEffect transition="in" filter="wipe(down)">
                                          <p:cBhvr>
                                            <p:cTn id="77"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06" grpId="0" animBg="1"/>
          <p:bldP spid="107" grpId="0" animBg="1"/>
          <p:bldP spid="108" grpId="0" animBg="1"/>
          <p:bldP spid="114" grpId="0" animBg="1"/>
          <p:bldP spid="115" grpId="0" animBg="1"/>
          <p:bldP spid="122" grpId="0" animBg="1"/>
          <p:bldP spid="123" grpId="0" animBg="1"/>
          <p:bldP spid="124" grpId="0"/>
          <p:bldP spid="125" grpId="0"/>
          <p:bldP spid="126" grpId="0"/>
          <p:bldP spid="128" grpId="0"/>
          <p:bldP spid="129" grpId="0"/>
          <p:bldP spid="132" grpId="0"/>
          <p:bldP spid="133"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8" name="直接连接符 57"/>
          <p:cNvCxnSpPr/>
          <p:nvPr/>
        </p:nvCxnSpPr>
        <p:spPr>
          <a:xfrm flipV="1">
            <a:off x="2145520" y="1769038"/>
            <a:ext cx="2412192" cy="701179"/>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V="1">
            <a:off x="2851109" y="1769038"/>
            <a:ext cx="1706603" cy="1537722"/>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V="1">
            <a:off x="3907332" y="1769038"/>
            <a:ext cx="650380" cy="2027866"/>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flipV="1">
            <a:off x="4557712" y="1769038"/>
            <a:ext cx="574541" cy="2075575"/>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flipV="1">
            <a:off x="4557712" y="1769038"/>
            <a:ext cx="1647314" cy="1537722"/>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4557712" y="1769038"/>
            <a:ext cx="2437224" cy="757312"/>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69" name="椭圆 68"/>
          <p:cNvSpPr/>
          <p:nvPr/>
        </p:nvSpPr>
        <p:spPr>
          <a:xfrm>
            <a:off x="2496040" y="2971537"/>
            <a:ext cx="710139" cy="71013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2</a:t>
            </a:r>
            <a:endParaRPr lang="zh-CN" altLang="en-US" sz="3000" dirty="0">
              <a:latin typeface="思源黑体 CN Normal" panose="020B0400000000000000" charset="-122"/>
              <a:ea typeface="思源黑体 CN Normal" panose="020B0400000000000000" charset="-122"/>
            </a:endParaRPr>
          </a:p>
        </p:txBody>
      </p:sp>
      <p:sp>
        <p:nvSpPr>
          <p:cNvPr id="70" name="椭圆 69"/>
          <p:cNvSpPr/>
          <p:nvPr/>
        </p:nvSpPr>
        <p:spPr>
          <a:xfrm>
            <a:off x="3552263" y="3489544"/>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3</a:t>
            </a:r>
            <a:endParaRPr lang="zh-CN" altLang="en-US" sz="3000" dirty="0">
              <a:latin typeface="思源黑体 CN Normal" panose="020B0400000000000000" charset="-122"/>
              <a:ea typeface="思源黑体 CN Normal" panose="020B0400000000000000" charset="-122"/>
            </a:endParaRPr>
          </a:p>
        </p:txBody>
      </p:sp>
      <p:sp>
        <p:nvSpPr>
          <p:cNvPr id="71" name="椭圆 70"/>
          <p:cNvSpPr/>
          <p:nvPr/>
        </p:nvSpPr>
        <p:spPr>
          <a:xfrm>
            <a:off x="4769802" y="3489544"/>
            <a:ext cx="710139" cy="71013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4</a:t>
            </a:r>
            <a:endParaRPr lang="zh-CN" altLang="en-US" sz="3000" dirty="0">
              <a:latin typeface="思源黑体 CN Normal" panose="020B0400000000000000" charset="-122"/>
              <a:ea typeface="思源黑体 CN Normal" panose="020B0400000000000000" charset="-122"/>
            </a:endParaRPr>
          </a:p>
        </p:txBody>
      </p:sp>
      <p:sp>
        <p:nvSpPr>
          <p:cNvPr id="72" name="椭圆 71"/>
          <p:cNvSpPr/>
          <p:nvPr/>
        </p:nvSpPr>
        <p:spPr>
          <a:xfrm>
            <a:off x="5849957" y="2951691"/>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5</a:t>
            </a:r>
            <a:endParaRPr lang="zh-CN" altLang="en-US" sz="3000" dirty="0">
              <a:latin typeface="思源黑体 CN Normal" panose="020B0400000000000000" charset="-122"/>
              <a:ea typeface="思源黑体 CN Normal" panose="020B0400000000000000" charset="-122"/>
            </a:endParaRPr>
          </a:p>
        </p:txBody>
      </p:sp>
      <p:sp>
        <p:nvSpPr>
          <p:cNvPr id="73" name="椭圆 72"/>
          <p:cNvSpPr/>
          <p:nvPr/>
        </p:nvSpPr>
        <p:spPr>
          <a:xfrm>
            <a:off x="6639867" y="2171281"/>
            <a:ext cx="710139" cy="71013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6</a:t>
            </a:r>
            <a:endParaRPr lang="zh-CN" altLang="en-US" sz="3000" dirty="0">
              <a:latin typeface="思源黑体 CN Normal" panose="020B0400000000000000" charset="-122"/>
              <a:ea typeface="思源黑体 CN Normal" panose="020B0400000000000000" charset="-122"/>
            </a:endParaRPr>
          </a:p>
        </p:txBody>
      </p:sp>
      <p:sp>
        <p:nvSpPr>
          <p:cNvPr id="74" name="椭圆 73"/>
          <p:cNvSpPr/>
          <p:nvPr/>
        </p:nvSpPr>
        <p:spPr>
          <a:xfrm>
            <a:off x="1790451" y="2089261"/>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000" dirty="0">
                <a:latin typeface="思源黑体 CN Normal" panose="020B0400000000000000" charset="-122"/>
                <a:ea typeface="思源黑体 CN Normal" panose="020B0400000000000000" charset="-122"/>
              </a:rPr>
              <a:t>1</a:t>
            </a:r>
            <a:endParaRPr lang="zh-CN" altLang="en-US" sz="3000" dirty="0">
              <a:latin typeface="思源黑体 CN Normal" panose="020B0400000000000000" charset="-122"/>
              <a:ea typeface="思源黑体 CN Normal" panose="020B0400000000000000" charset="-122"/>
            </a:endParaRPr>
          </a:p>
        </p:txBody>
      </p:sp>
      <p:grpSp>
        <p:nvGrpSpPr>
          <p:cNvPr id="75" name="组合 74"/>
          <p:cNvGrpSpPr/>
          <p:nvPr/>
        </p:nvGrpSpPr>
        <p:grpSpPr>
          <a:xfrm>
            <a:off x="3887140" y="1107991"/>
            <a:ext cx="1341144" cy="1341144"/>
            <a:chOff x="3882378" y="1193714"/>
            <a:chExt cx="1341144" cy="1341144"/>
          </a:xfrm>
        </p:grpSpPr>
        <p:sp>
          <p:nvSpPr>
            <p:cNvPr id="79" name="椭圆 78"/>
            <p:cNvSpPr/>
            <p:nvPr/>
          </p:nvSpPr>
          <p:spPr>
            <a:xfrm>
              <a:off x="3882378" y="1193714"/>
              <a:ext cx="1341144" cy="1341144"/>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7" name="TextBox 76"/>
            <p:cNvSpPr txBox="1"/>
            <p:nvPr/>
          </p:nvSpPr>
          <p:spPr>
            <a:xfrm>
              <a:off x="4108665" y="1615148"/>
              <a:ext cx="877163" cy="461665"/>
            </a:xfrm>
            <a:prstGeom prst="rect">
              <a:avLst/>
            </a:prstGeom>
            <a:noFill/>
          </p:spPr>
          <p:txBody>
            <a:bodyPr wrap="none" rtlCol="0">
              <a:spAutoFit/>
            </a:bodyPr>
            <a:lstStyle/>
            <a:p>
              <a:r>
                <a:rPr lang="zh-CN" altLang="en-US" sz="2400" b="1" spc="300" dirty="0">
                  <a:solidFill>
                    <a:schemeClr val="bg1"/>
                  </a:solidFill>
                  <a:latin typeface="思源黑体 CN Normal" panose="020B0400000000000000" charset="-122"/>
                  <a:ea typeface="思源黑体 CN Normal" panose="020B0400000000000000" charset="-122"/>
                </a:rPr>
                <a:t>标题</a:t>
              </a:r>
              <a:endParaRPr lang="zh-CN" altLang="en-US" sz="2400" b="1" spc="300" dirty="0">
                <a:solidFill>
                  <a:schemeClr val="bg1"/>
                </a:solidFill>
                <a:latin typeface="思源黑体 CN Normal" panose="020B0400000000000000" charset="-122"/>
                <a:ea typeface="思源黑体 CN Normal" panose="020B0400000000000000" charset="-122"/>
              </a:endParaRPr>
            </a:p>
          </p:txBody>
        </p:sp>
      </p:grpSp>
      <p:sp>
        <p:nvSpPr>
          <p:cNvPr id="80" name="TextBox 79"/>
          <p:cNvSpPr txBox="1"/>
          <p:nvPr/>
        </p:nvSpPr>
        <p:spPr>
          <a:xfrm>
            <a:off x="7415196" y="2252653"/>
            <a:ext cx="1569660"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3" name="TextBox 82"/>
          <p:cNvSpPr txBox="1"/>
          <p:nvPr/>
        </p:nvSpPr>
        <p:spPr>
          <a:xfrm>
            <a:off x="6608532" y="3075927"/>
            <a:ext cx="1569660"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4" name="TextBox 83"/>
          <p:cNvSpPr txBox="1"/>
          <p:nvPr/>
        </p:nvSpPr>
        <p:spPr>
          <a:xfrm>
            <a:off x="5498869" y="3757068"/>
            <a:ext cx="1569660" cy="461665"/>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5" name="TextBox 84"/>
          <p:cNvSpPr txBox="1"/>
          <p:nvPr/>
        </p:nvSpPr>
        <p:spPr>
          <a:xfrm>
            <a:off x="213026" y="2224077"/>
            <a:ext cx="1569660" cy="461665"/>
          </a:xfrm>
          <a:prstGeom prst="rect">
            <a:avLst/>
          </a:prstGeom>
          <a:noFill/>
        </p:spPr>
        <p:txBody>
          <a:bodyPr wrap="non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6" name="TextBox 85"/>
          <p:cNvSpPr txBox="1"/>
          <p:nvPr/>
        </p:nvSpPr>
        <p:spPr>
          <a:xfrm>
            <a:off x="877799" y="3114437"/>
            <a:ext cx="1569660" cy="461665"/>
          </a:xfrm>
          <a:prstGeom prst="rect">
            <a:avLst/>
          </a:prstGeom>
          <a:noFill/>
        </p:spPr>
        <p:txBody>
          <a:bodyPr wrap="non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7" name="TextBox 86"/>
          <p:cNvSpPr txBox="1"/>
          <p:nvPr/>
        </p:nvSpPr>
        <p:spPr>
          <a:xfrm>
            <a:off x="1925178" y="3738017"/>
            <a:ext cx="1569660" cy="461665"/>
          </a:xfrm>
          <a:prstGeom prst="rect">
            <a:avLst/>
          </a:prstGeom>
          <a:noFill/>
        </p:spPr>
        <p:txBody>
          <a:bodyPr wrap="non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0" name="TextBox 29"/>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实验数据</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1" name="TextBox 30"/>
          <p:cNvSpPr txBox="1"/>
          <p:nvPr/>
        </p:nvSpPr>
        <p:spPr>
          <a:xfrm>
            <a:off x="1575455" y="290645"/>
            <a:ext cx="228088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EXPERIMENTAL DATA</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2" name="直接连接符 31"/>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14:bounceEnd="44000">
                                          <p:cBhvr additive="base">
                                            <p:cTn id="7" dur="500" fill="hold"/>
                                            <p:tgtEl>
                                              <p:spTgt spid="75"/>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7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strips(downLeft)">
                                          <p:cBhvr>
                                            <p:cTn id="12" dur="500"/>
                                            <p:tgtEl>
                                              <p:spTgt spid="58"/>
                                            </p:tgtEl>
                                          </p:cBhvr>
                                        </p:animEffect>
                                      </p:childTnLst>
                                    </p:cTn>
                                  </p:par>
                                  <p:par>
                                    <p:cTn id="13" presetID="18" presetClass="entr" presetSubtype="12" fill="hold" nodeType="with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strips(downLeft)">
                                          <p:cBhvr>
                                            <p:cTn id="15" dur="500"/>
                                            <p:tgtEl>
                                              <p:spTgt spid="59"/>
                                            </p:tgtEl>
                                          </p:cBhvr>
                                        </p:animEffect>
                                      </p:childTnLst>
                                    </p:cTn>
                                  </p:par>
                                  <p:par>
                                    <p:cTn id="16" presetID="18" presetClass="entr" presetSubtype="12" fill="hold"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strips(downLeft)">
                                          <p:cBhvr>
                                            <p:cTn id="18" dur="500"/>
                                            <p:tgtEl>
                                              <p:spTgt spid="64"/>
                                            </p:tgtEl>
                                          </p:cBhvr>
                                        </p:animEffect>
                                      </p:childTnLst>
                                    </p:cTn>
                                  </p:par>
                                  <p:par>
                                    <p:cTn id="19" presetID="18" presetClass="entr" presetSubtype="6" fill="hold" nodeType="withEffect">
                                      <p:stCondLst>
                                        <p:cond delay="0"/>
                                      </p:stCondLst>
                                      <p:childTnLst>
                                        <p:set>
                                          <p:cBhvr>
                                            <p:cTn id="20" dur="1" fill="hold">
                                              <p:stCondLst>
                                                <p:cond delay="0"/>
                                              </p:stCondLst>
                                            </p:cTn>
                                            <p:tgtEl>
                                              <p:spTgt spid="65"/>
                                            </p:tgtEl>
                                            <p:attrNameLst>
                                              <p:attrName>style.visibility</p:attrName>
                                            </p:attrNameLst>
                                          </p:cBhvr>
                                          <p:to>
                                            <p:strVal val="visible"/>
                                          </p:to>
                                        </p:set>
                                        <p:animEffect transition="in" filter="strips(downRight)">
                                          <p:cBhvr>
                                            <p:cTn id="21" dur="500"/>
                                            <p:tgtEl>
                                              <p:spTgt spid="65"/>
                                            </p:tgtEl>
                                          </p:cBhvr>
                                        </p:animEffect>
                                      </p:childTnLst>
                                    </p:cTn>
                                  </p:par>
                                  <p:par>
                                    <p:cTn id="22" presetID="18" presetClass="entr" presetSubtype="6" fill="hold" nodeType="with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strips(downRight)">
                                          <p:cBhvr>
                                            <p:cTn id="24" dur="500"/>
                                            <p:tgtEl>
                                              <p:spTgt spid="67"/>
                                            </p:tgtEl>
                                          </p:cBhvr>
                                        </p:animEffect>
                                      </p:childTnLst>
                                    </p:cTn>
                                  </p:par>
                                  <p:par>
                                    <p:cTn id="25" presetID="18" presetClass="entr" presetSubtype="6" fill="hold" nodeType="with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strips(downRight)">
                                          <p:cBhvr>
                                            <p:cTn id="27" dur="500"/>
                                            <p:tgtEl>
                                              <p:spTgt spid="68"/>
                                            </p:tgtEl>
                                          </p:cBhvr>
                                        </p:animEffect>
                                      </p:childTnLst>
                                    </p:cTn>
                                  </p:par>
                                  <p:par>
                                    <p:cTn id="28" presetID="53" presetClass="entr" presetSubtype="16" fill="hold" grpId="0" nodeType="withEffect">
                                      <p:stCondLst>
                                        <p:cond delay="300"/>
                                      </p:stCondLst>
                                      <p:childTnLst>
                                        <p:set>
                                          <p:cBhvr>
                                            <p:cTn id="29" dur="1" fill="hold">
                                              <p:stCondLst>
                                                <p:cond delay="0"/>
                                              </p:stCondLst>
                                            </p:cTn>
                                            <p:tgtEl>
                                              <p:spTgt spid="74"/>
                                            </p:tgtEl>
                                            <p:attrNameLst>
                                              <p:attrName>style.visibility</p:attrName>
                                            </p:attrNameLst>
                                          </p:cBhvr>
                                          <p:to>
                                            <p:strVal val="visible"/>
                                          </p:to>
                                        </p:set>
                                        <p:anim calcmode="lin" valueType="num">
                                          <p:cBhvr>
                                            <p:cTn id="30" dur="500" fill="hold"/>
                                            <p:tgtEl>
                                              <p:spTgt spid="74"/>
                                            </p:tgtEl>
                                            <p:attrNameLst>
                                              <p:attrName>ppt_w</p:attrName>
                                            </p:attrNameLst>
                                          </p:cBhvr>
                                          <p:tavLst>
                                            <p:tav tm="0">
                                              <p:val>
                                                <p:fltVal val="0"/>
                                              </p:val>
                                            </p:tav>
                                            <p:tav tm="100000">
                                              <p:val>
                                                <p:strVal val="#ppt_w"/>
                                              </p:val>
                                            </p:tav>
                                          </p:tavLst>
                                        </p:anim>
                                        <p:anim calcmode="lin" valueType="num">
                                          <p:cBhvr>
                                            <p:cTn id="31" dur="500" fill="hold"/>
                                            <p:tgtEl>
                                              <p:spTgt spid="74"/>
                                            </p:tgtEl>
                                            <p:attrNameLst>
                                              <p:attrName>ppt_h</p:attrName>
                                            </p:attrNameLst>
                                          </p:cBhvr>
                                          <p:tavLst>
                                            <p:tav tm="0">
                                              <p:val>
                                                <p:fltVal val="0"/>
                                              </p:val>
                                            </p:tav>
                                            <p:tav tm="100000">
                                              <p:val>
                                                <p:strVal val="#ppt_h"/>
                                              </p:val>
                                            </p:tav>
                                          </p:tavLst>
                                        </p:anim>
                                        <p:animEffect transition="in" filter="fade">
                                          <p:cBhvr>
                                            <p:cTn id="32" dur="500"/>
                                            <p:tgtEl>
                                              <p:spTgt spid="74"/>
                                            </p:tgtEl>
                                          </p:cBhvr>
                                        </p:animEffect>
                                      </p:childTnLst>
                                    </p:cTn>
                                  </p:par>
                                  <p:par>
                                    <p:cTn id="33" presetID="53" presetClass="entr" presetSubtype="16" fill="hold" grpId="0" nodeType="withEffect">
                                      <p:stCondLst>
                                        <p:cond delay="300"/>
                                      </p:stCondLst>
                                      <p:childTnLst>
                                        <p:set>
                                          <p:cBhvr>
                                            <p:cTn id="34" dur="1" fill="hold">
                                              <p:stCondLst>
                                                <p:cond delay="0"/>
                                              </p:stCondLst>
                                            </p:cTn>
                                            <p:tgtEl>
                                              <p:spTgt spid="69"/>
                                            </p:tgtEl>
                                            <p:attrNameLst>
                                              <p:attrName>style.visibility</p:attrName>
                                            </p:attrNameLst>
                                          </p:cBhvr>
                                          <p:to>
                                            <p:strVal val="visible"/>
                                          </p:to>
                                        </p:set>
                                        <p:anim calcmode="lin" valueType="num">
                                          <p:cBhvr>
                                            <p:cTn id="35" dur="500" fill="hold"/>
                                            <p:tgtEl>
                                              <p:spTgt spid="69"/>
                                            </p:tgtEl>
                                            <p:attrNameLst>
                                              <p:attrName>ppt_w</p:attrName>
                                            </p:attrNameLst>
                                          </p:cBhvr>
                                          <p:tavLst>
                                            <p:tav tm="0">
                                              <p:val>
                                                <p:fltVal val="0"/>
                                              </p:val>
                                            </p:tav>
                                            <p:tav tm="100000">
                                              <p:val>
                                                <p:strVal val="#ppt_w"/>
                                              </p:val>
                                            </p:tav>
                                          </p:tavLst>
                                        </p:anim>
                                        <p:anim calcmode="lin" valueType="num">
                                          <p:cBhvr>
                                            <p:cTn id="36" dur="500" fill="hold"/>
                                            <p:tgtEl>
                                              <p:spTgt spid="69"/>
                                            </p:tgtEl>
                                            <p:attrNameLst>
                                              <p:attrName>ppt_h</p:attrName>
                                            </p:attrNameLst>
                                          </p:cBhvr>
                                          <p:tavLst>
                                            <p:tav tm="0">
                                              <p:val>
                                                <p:fltVal val="0"/>
                                              </p:val>
                                            </p:tav>
                                            <p:tav tm="100000">
                                              <p:val>
                                                <p:strVal val="#ppt_h"/>
                                              </p:val>
                                            </p:tav>
                                          </p:tavLst>
                                        </p:anim>
                                        <p:animEffect transition="in" filter="fade">
                                          <p:cBhvr>
                                            <p:cTn id="37" dur="500"/>
                                            <p:tgtEl>
                                              <p:spTgt spid="69"/>
                                            </p:tgtEl>
                                          </p:cBhvr>
                                        </p:animEffect>
                                      </p:childTnLst>
                                    </p:cTn>
                                  </p:par>
                                  <p:par>
                                    <p:cTn id="38" presetID="53" presetClass="entr" presetSubtype="16" fill="hold" grpId="0" nodeType="withEffect">
                                      <p:stCondLst>
                                        <p:cond delay="300"/>
                                      </p:stCondLst>
                                      <p:childTnLst>
                                        <p:set>
                                          <p:cBhvr>
                                            <p:cTn id="39" dur="1" fill="hold">
                                              <p:stCondLst>
                                                <p:cond delay="0"/>
                                              </p:stCondLst>
                                            </p:cTn>
                                            <p:tgtEl>
                                              <p:spTgt spid="70"/>
                                            </p:tgtEl>
                                            <p:attrNameLst>
                                              <p:attrName>style.visibility</p:attrName>
                                            </p:attrNameLst>
                                          </p:cBhvr>
                                          <p:to>
                                            <p:strVal val="visible"/>
                                          </p:to>
                                        </p:set>
                                        <p:anim calcmode="lin" valueType="num">
                                          <p:cBhvr>
                                            <p:cTn id="40" dur="500" fill="hold"/>
                                            <p:tgtEl>
                                              <p:spTgt spid="70"/>
                                            </p:tgtEl>
                                            <p:attrNameLst>
                                              <p:attrName>ppt_w</p:attrName>
                                            </p:attrNameLst>
                                          </p:cBhvr>
                                          <p:tavLst>
                                            <p:tav tm="0">
                                              <p:val>
                                                <p:fltVal val="0"/>
                                              </p:val>
                                            </p:tav>
                                            <p:tav tm="100000">
                                              <p:val>
                                                <p:strVal val="#ppt_w"/>
                                              </p:val>
                                            </p:tav>
                                          </p:tavLst>
                                        </p:anim>
                                        <p:anim calcmode="lin" valueType="num">
                                          <p:cBhvr>
                                            <p:cTn id="41" dur="500" fill="hold"/>
                                            <p:tgtEl>
                                              <p:spTgt spid="70"/>
                                            </p:tgtEl>
                                            <p:attrNameLst>
                                              <p:attrName>ppt_h</p:attrName>
                                            </p:attrNameLst>
                                          </p:cBhvr>
                                          <p:tavLst>
                                            <p:tav tm="0">
                                              <p:val>
                                                <p:fltVal val="0"/>
                                              </p:val>
                                            </p:tav>
                                            <p:tav tm="100000">
                                              <p:val>
                                                <p:strVal val="#ppt_h"/>
                                              </p:val>
                                            </p:tav>
                                          </p:tavLst>
                                        </p:anim>
                                        <p:animEffect transition="in" filter="fade">
                                          <p:cBhvr>
                                            <p:cTn id="42" dur="500"/>
                                            <p:tgtEl>
                                              <p:spTgt spid="70"/>
                                            </p:tgtEl>
                                          </p:cBhvr>
                                        </p:animEffect>
                                      </p:childTnLst>
                                    </p:cTn>
                                  </p:par>
                                  <p:par>
                                    <p:cTn id="43" presetID="53" presetClass="entr" presetSubtype="16" fill="hold" grpId="0" nodeType="withEffect">
                                      <p:stCondLst>
                                        <p:cond delay="300"/>
                                      </p:stCondLst>
                                      <p:childTnLst>
                                        <p:set>
                                          <p:cBhvr>
                                            <p:cTn id="44" dur="1" fill="hold">
                                              <p:stCondLst>
                                                <p:cond delay="0"/>
                                              </p:stCondLst>
                                            </p:cTn>
                                            <p:tgtEl>
                                              <p:spTgt spid="71"/>
                                            </p:tgtEl>
                                            <p:attrNameLst>
                                              <p:attrName>style.visibility</p:attrName>
                                            </p:attrNameLst>
                                          </p:cBhvr>
                                          <p:to>
                                            <p:strVal val="visible"/>
                                          </p:to>
                                        </p:set>
                                        <p:anim calcmode="lin" valueType="num">
                                          <p:cBhvr>
                                            <p:cTn id="45" dur="500" fill="hold"/>
                                            <p:tgtEl>
                                              <p:spTgt spid="71"/>
                                            </p:tgtEl>
                                            <p:attrNameLst>
                                              <p:attrName>ppt_w</p:attrName>
                                            </p:attrNameLst>
                                          </p:cBhvr>
                                          <p:tavLst>
                                            <p:tav tm="0">
                                              <p:val>
                                                <p:fltVal val="0"/>
                                              </p:val>
                                            </p:tav>
                                            <p:tav tm="100000">
                                              <p:val>
                                                <p:strVal val="#ppt_w"/>
                                              </p:val>
                                            </p:tav>
                                          </p:tavLst>
                                        </p:anim>
                                        <p:anim calcmode="lin" valueType="num">
                                          <p:cBhvr>
                                            <p:cTn id="46" dur="500" fill="hold"/>
                                            <p:tgtEl>
                                              <p:spTgt spid="71"/>
                                            </p:tgtEl>
                                            <p:attrNameLst>
                                              <p:attrName>ppt_h</p:attrName>
                                            </p:attrNameLst>
                                          </p:cBhvr>
                                          <p:tavLst>
                                            <p:tav tm="0">
                                              <p:val>
                                                <p:fltVal val="0"/>
                                              </p:val>
                                            </p:tav>
                                            <p:tav tm="100000">
                                              <p:val>
                                                <p:strVal val="#ppt_h"/>
                                              </p:val>
                                            </p:tav>
                                          </p:tavLst>
                                        </p:anim>
                                        <p:animEffect transition="in" filter="fade">
                                          <p:cBhvr>
                                            <p:cTn id="47" dur="500"/>
                                            <p:tgtEl>
                                              <p:spTgt spid="71"/>
                                            </p:tgtEl>
                                          </p:cBhvr>
                                        </p:animEffect>
                                      </p:childTnLst>
                                    </p:cTn>
                                  </p:par>
                                  <p:par>
                                    <p:cTn id="48" presetID="53" presetClass="entr" presetSubtype="16" fill="hold" grpId="0" nodeType="withEffect">
                                      <p:stCondLst>
                                        <p:cond delay="300"/>
                                      </p:stCondLst>
                                      <p:childTnLst>
                                        <p:set>
                                          <p:cBhvr>
                                            <p:cTn id="49" dur="1" fill="hold">
                                              <p:stCondLst>
                                                <p:cond delay="0"/>
                                              </p:stCondLst>
                                            </p:cTn>
                                            <p:tgtEl>
                                              <p:spTgt spid="72"/>
                                            </p:tgtEl>
                                            <p:attrNameLst>
                                              <p:attrName>style.visibility</p:attrName>
                                            </p:attrNameLst>
                                          </p:cBhvr>
                                          <p:to>
                                            <p:strVal val="visible"/>
                                          </p:to>
                                        </p:set>
                                        <p:anim calcmode="lin" valueType="num">
                                          <p:cBhvr>
                                            <p:cTn id="50" dur="500" fill="hold"/>
                                            <p:tgtEl>
                                              <p:spTgt spid="72"/>
                                            </p:tgtEl>
                                            <p:attrNameLst>
                                              <p:attrName>ppt_w</p:attrName>
                                            </p:attrNameLst>
                                          </p:cBhvr>
                                          <p:tavLst>
                                            <p:tav tm="0">
                                              <p:val>
                                                <p:fltVal val="0"/>
                                              </p:val>
                                            </p:tav>
                                            <p:tav tm="100000">
                                              <p:val>
                                                <p:strVal val="#ppt_w"/>
                                              </p:val>
                                            </p:tav>
                                          </p:tavLst>
                                        </p:anim>
                                        <p:anim calcmode="lin" valueType="num">
                                          <p:cBhvr>
                                            <p:cTn id="51" dur="500" fill="hold"/>
                                            <p:tgtEl>
                                              <p:spTgt spid="72"/>
                                            </p:tgtEl>
                                            <p:attrNameLst>
                                              <p:attrName>ppt_h</p:attrName>
                                            </p:attrNameLst>
                                          </p:cBhvr>
                                          <p:tavLst>
                                            <p:tav tm="0">
                                              <p:val>
                                                <p:fltVal val="0"/>
                                              </p:val>
                                            </p:tav>
                                            <p:tav tm="100000">
                                              <p:val>
                                                <p:strVal val="#ppt_h"/>
                                              </p:val>
                                            </p:tav>
                                          </p:tavLst>
                                        </p:anim>
                                        <p:animEffect transition="in" filter="fade">
                                          <p:cBhvr>
                                            <p:cTn id="52" dur="500"/>
                                            <p:tgtEl>
                                              <p:spTgt spid="72"/>
                                            </p:tgtEl>
                                          </p:cBhvr>
                                        </p:animEffect>
                                      </p:childTnLst>
                                    </p:cTn>
                                  </p:par>
                                  <p:par>
                                    <p:cTn id="53" presetID="53" presetClass="entr" presetSubtype="16" fill="hold" grpId="0" nodeType="withEffect">
                                      <p:stCondLst>
                                        <p:cond delay="300"/>
                                      </p:stCondLst>
                                      <p:childTnLst>
                                        <p:set>
                                          <p:cBhvr>
                                            <p:cTn id="54" dur="1" fill="hold">
                                              <p:stCondLst>
                                                <p:cond delay="0"/>
                                              </p:stCondLst>
                                            </p:cTn>
                                            <p:tgtEl>
                                              <p:spTgt spid="73"/>
                                            </p:tgtEl>
                                            <p:attrNameLst>
                                              <p:attrName>style.visibility</p:attrName>
                                            </p:attrNameLst>
                                          </p:cBhvr>
                                          <p:to>
                                            <p:strVal val="visible"/>
                                          </p:to>
                                        </p:set>
                                        <p:anim calcmode="lin" valueType="num">
                                          <p:cBhvr>
                                            <p:cTn id="55" dur="500" fill="hold"/>
                                            <p:tgtEl>
                                              <p:spTgt spid="73"/>
                                            </p:tgtEl>
                                            <p:attrNameLst>
                                              <p:attrName>ppt_w</p:attrName>
                                            </p:attrNameLst>
                                          </p:cBhvr>
                                          <p:tavLst>
                                            <p:tav tm="0">
                                              <p:val>
                                                <p:fltVal val="0"/>
                                              </p:val>
                                            </p:tav>
                                            <p:tav tm="100000">
                                              <p:val>
                                                <p:strVal val="#ppt_w"/>
                                              </p:val>
                                            </p:tav>
                                          </p:tavLst>
                                        </p:anim>
                                        <p:anim calcmode="lin" valueType="num">
                                          <p:cBhvr>
                                            <p:cTn id="56" dur="500" fill="hold"/>
                                            <p:tgtEl>
                                              <p:spTgt spid="73"/>
                                            </p:tgtEl>
                                            <p:attrNameLst>
                                              <p:attrName>ppt_h</p:attrName>
                                            </p:attrNameLst>
                                          </p:cBhvr>
                                          <p:tavLst>
                                            <p:tav tm="0">
                                              <p:val>
                                                <p:fltVal val="0"/>
                                              </p:val>
                                            </p:tav>
                                            <p:tav tm="100000">
                                              <p:val>
                                                <p:strVal val="#ppt_h"/>
                                              </p:val>
                                            </p:tav>
                                          </p:tavLst>
                                        </p:anim>
                                        <p:animEffect transition="in" filter="fade">
                                          <p:cBhvr>
                                            <p:cTn id="57" dur="500"/>
                                            <p:tgtEl>
                                              <p:spTgt spid="73"/>
                                            </p:tgtEl>
                                          </p:cBhvr>
                                        </p:animEffect>
                                      </p:childTnLst>
                                    </p:cTn>
                                  </p:par>
                                </p:childTnLst>
                              </p:cTn>
                            </p:par>
                            <p:par>
                              <p:cTn id="58" fill="hold">
                                <p:stCondLst>
                                  <p:cond delay="1000"/>
                                </p:stCondLst>
                                <p:childTnLst>
                                  <p:par>
                                    <p:cTn id="59" presetID="12" presetClass="entr" presetSubtype="8" fill="hold" grpId="0" nodeType="afterEffect">
                                      <p:stCondLst>
                                        <p:cond delay="0"/>
                                      </p:stCondLst>
                                      <p:childTnLst>
                                        <p:set>
                                          <p:cBhvr>
                                            <p:cTn id="60" dur="1" fill="hold">
                                              <p:stCondLst>
                                                <p:cond delay="0"/>
                                              </p:stCondLst>
                                            </p:cTn>
                                            <p:tgtEl>
                                              <p:spTgt spid="80"/>
                                            </p:tgtEl>
                                            <p:attrNameLst>
                                              <p:attrName>style.visibility</p:attrName>
                                            </p:attrNameLst>
                                          </p:cBhvr>
                                          <p:to>
                                            <p:strVal val="visible"/>
                                          </p:to>
                                        </p:set>
                                        <p:anim calcmode="lin" valueType="num">
                                          <p:cBhvr additive="base">
                                            <p:cTn id="61" dur="500"/>
                                            <p:tgtEl>
                                              <p:spTgt spid="80"/>
                                            </p:tgtEl>
                                            <p:attrNameLst>
                                              <p:attrName>ppt_x</p:attrName>
                                            </p:attrNameLst>
                                          </p:cBhvr>
                                          <p:tavLst>
                                            <p:tav tm="0">
                                              <p:val>
                                                <p:strVal val="#ppt_x-#ppt_w*1.125000"/>
                                              </p:val>
                                            </p:tav>
                                            <p:tav tm="100000">
                                              <p:val>
                                                <p:strVal val="#ppt_x"/>
                                              </p:val>
                                            </p:tav>
                                          </p:tavLst>
                                        </p:anim>
                                        <p:animEffect transition="in" filter="wipe(right)">
                                          <p:cBhvr>
                                            <p:cTn id="62" dur="500"/>
                                            <p:tgtEl>
                                              <p:spTgt spid="80"/>
                                            </p:tgtEl>
                                          </p:cBhvr>
                                        </p:animEffect>
                                      </p:childTnLst>
                                    </p:cTn>
                                  </p:par>
                                  <p:par>
                                    <p:cTn id="63" presetID="12" presetClass="entr" presetSubtype="8" fill="hold" grpId="0" nodeType="withEffect">
                                      <p:stCondLst>
                                        <p:cond delay="0"/>
                                      </p:stCondLst>
                                      <p:childTnLst>
                                        <p:set>
                                          <p:cBhvr>
                                            <p:cTn id="64" dur="1" fill="hold">
                                              <p:stCondLst>
                                                <p:cond delay="0"/>
                                              </p:stCondLst>
                                            </p:cTn>
                                            <p:tgtEl>
                                              <p:spTgt spid="83"/>
                                            </p:tgtEl>
                                            <p:attrNameLst>
                                              <p:attrName>style.visibility</p:attrName>
                                            </p:attrNameLst>
                                          </p:cBhvr>
                                          <p:to>
                                            <p:strVal val="visible"/>
                                          </p:to>
                                        </p:set>
                                        <p:anim calcmode="lin" valueType="num">
                                          <p:cBhvr additive="base">
                                            <p:cTn id="65" dur="500"/>
                                            <p:tgtEl>
                                              <p:spTgt spid="83"/>
                                            </p:tgtEl>
                                            <p:attrNameLst>
                                              <p:attrName>ppt_x</p:attrName>
                                            </p:attrNameLst>
                                          </p:cBhvr>
                                          <p:tavLst>
                                            <p:tav tm="0">
                                              <p:val>
                                                <p:strVal val="#ppt_x-#ppt_w*1.125000"/>
                                              </p:val>
                                            </p:tav>
                                            <p:tav tm="100000">
                                              <p:val>
                                                <p:strVal val="#ppt_x"/>
                                              </p:val>
                                            </p:tav>
                                          </p:tavLst>
                                        </p:anim>
                                        <p:animEffect transition="in" filter="wipe(right)">
                                          <p:cBhvr>
                                            <p:cTn id="66" dur="500"/>
                                            <p:tgtEl>
                                              <p:spTgt spid="83"/>
                                            </p:tgtEl>
                                          </p:cBhvr>
                                        </p:animEffect>
                                      </p:childTnLst>
                                    </p:cTn>
                                  </p:par>
                                  <p:par>
                                    <p:cTn id="67" presetID="12" presetClass="entr" presetSubtype="8" fill="hold" grpId="0" nodeType="withEffect">
                                      <p:stCondLst>
                                        <p:cond delay="0"/>
                                      </p:stCondLst>
                                      <p:childTnLst>
                                        <p:set>
                                          <p:cBhvr>
                                            <p:cTn id="68" dur="1" fill="hold">
                                              <p:stCondLst>
                                                <p:cond delay="0"/>
                                              </p:stCondLst>
                                            </p:cTn>
                                            <p:tgtEl>
                                              <p:spTgt spid="84"/>
                                            </p:tgtEl>
                                            <p:attrNameLst>
                                              <p:attrName>style.visibility</p:attrName>
                                            </p:attrNameLst>
                                          </p:cBhvr>
                                          <p:to>
                                            <p:strVal val="visible"/>
                                          </p:to>
                                        </p:set>
                                        <p:anim calcmode="lin" valueType="num">
                                          <p:cBhvr additive="base">
                                            <p:cTn id="69" dur="500"/>
                                            <p:tgtEl>
                                              <p:spTgt spid="84"/>
                                            </p:tgtEl>
                                            <p:attrNameLst>
                                              <p:attrName>ppt_x</p:attrName>
                                            </p:attrNameLst>
                                          </p:cBhvr>
                                          <p:tavLst>
                                            <p:tav tm="0">
                                              <p:val>
                                                <p:strVal val="#ppt_x-#ppt_w*1.125000"/>
                                              </p:val>
                                            </p:tav>
                                            <p:tav tm="100000">
                                              <p:val>
                                                <p:strVal val="#ppt_x"/>
                                              </p:val>
                                            </p:tav>
                                          </p:tavLst>
                                        </p:anim>
                                        <p:animEffect transition="in" filter="wipe(right)">
                                          <p:cBhvr>
                                            <p:cTn id="70" dur="500"/>
                                            <p:tgtEl>
                                              <p:spTgt spid="84"/>
                                            </p:tgtEl>
                                          </p:cBhvr>
                                        </p:animEffect>
                                      </p:childTnLst>
                                    </p:cTn>
                                  </p:par>
                                  <p:par>
                                    <p:cTn id="71" presetID="12" presetClass="entr" presetSubtype="2" fill="hold" grpId="0" nodeType="withEffect">
                                      <p:stCondLst>
                                        <p:cond delay="0"/>
                                      </p:stCondLst>
                                      <p:childTnLst>
                                        <p:set>
                                          <p:cBhvr>
                                            <p:cTn id="72" dur="1" fill="hold">
                                              <p:stCondLst>
                                                <p:cond delay="0"/>
                                              </p:stCondLst>
                                            </p:cTn>
                                            <p:tgtEl>
                                              <p:spTgt spid="85"/>
                                            </p:tgtEl>
                                            <p:attrNameLst>
                                              <p:attrName>style.visibility</p:attrName>
                                            </p:attrNameLst>
                                          </p:cBhvr>
                                          <p:to>
                                            <p:strVal val="visible"/>
                                          </p:to>
                                        </p:set>
                                        <p:anim calcmode="lin" valueType="num">
                                          <p:cBhvr additive="base">
                                            <p:cTn id="73" dur="500"/>
                                            <p:tgtEl>
                                              <p:spTgt spid="85"/>
                                            </p:tgtEl>
                                            <p:attrNameLst>
                                              <p:attrName>ppt_x</p:attrName>
                                            </p:attrNameLst>
                                          </p:cBhvr>
                                          <p:tavLst>
                                            <p:tav tm="0">
                                              <p:val>
                                                <p:strVal val="#ppt_x+#ppt_w*1.125000"/>
                                              </p:val>
                                            </p:tav>
                                            <p:tav tm="100000">
                                              <p:val>
                                                <p:strVal val="#ppt_x"/>
                                              </p:val>
                                            </p:tav>
                                          </p:tavLst>
                                        </p:anim>
                                        <p:animEffect transition="in" filter="wipe(left)">
                                          <p:cBhvr>
                                            <p:cTn id="74" dur="500"/>
                                            <p:tgtEl>
                                              <p:spTgt spid="85"/>
                                            </p:tgtEl>
                                          </p:cBhvr>
                                        </p:animEffect>
                                      </p:childTnLst>
                                    </p:cTn>
                                  </p:par>
                                  <p:par>
                                    <p:cTn id="75" presetID="12" presetClass="entr" presetSubtype="2" fill="hold" grpId="0" nodeType="withEffect">
                                      <p:stCondLst>
                                        <p:cond delay="0"/>
                                      </p:stCondLst>
                                      <p:childTnLst>
                                        <p:set>
                                          <p:cBhvr>
                                            <p:cTn id="76" dur="1" fill="hold">
                                              <p:stCondLst>
                                                <p:cond delay="0"/>
                                              </p:stCondLst>
                                            </p:cTn>
                                            <p:tgtEl>
                                              <p:spTgt spid="86"/>
                                            </p:tgtEl>
                                            <p:attrNameLst>
                                              <p:attrName>style.visibility</p:attrName>
                                            </p:attrNameLst>
                                          </p:cBhvr>
                                          <p:to>
                                            <p:strVal val="visible"/>
                                          </p:to>
                                        </p:set>
                                        <p:anim calcmode="lin" valueType="num">
                                          <p:cBhvr additive="base">
                                            <p:cTn id="77" dur="500"/>
                                            <p:tgtEl>
                                              <p:spTgt spid="86"/>
                                            </p:tgtEl>
                                            <p:attrNameLst>
                                              <p:attrName>ppt_x</p:attrName>
                                            </p:attrNameLst>
                                          </p:cBhvr>
                                          <p:tavLst>
                                            <p:tav tm="0">
                                              <p:val>
                                                <p:strVal val="#ppt_x+#ppt_w*1.125000"/>
                                              </p:val>
                                            </p:tav>
                                            <p:tav tm="100000">
                                              <p:val>
                                                <p:strVal val="#ppt_x"/>
                                              </p:val>
                                            </p:tav>
                                          </p:tavLst>
                                        </p:anim>
                                        <p:animEffect transition="in" filter="wipe(left)">
                                          <p:cBhvr>
                                            <p:cTn id="78" dur="500"/>
                                            <p:tgtEl>
                                              <p:spTgt spid="86"/>
                                            </p:tgtEl>
                                          </p:cBhvr>
                                        </p:animEffect>
                                      </p:childTnLst>
                                    </p:cTn>
                                  </p:par>
                                  <p:par>
                                    <p:cTn id="79" presetID="12" presetClass="entr" presetSubtype="2" fill="hold" grpId="0" nodeType="withEffect">
                                      <p:stCondLst>
                                        <p:cond delay="0"/>
                                      </p:stCondLst>
                                      <p:childTnLst>
                                        <p:set>
                                          <p:cBhvr>
                                            <p:cTn id="80" dur="1" fill="hold">
                                              <p:stCondLst>
                                                <p:cond delay="0"/>
                                              </p:stCondLst>
                                            </p:cTn>
                                            <p:tgtEl>
                                              <p:spTgt spid="87"/>
                                            </p:tgtEl>
                                            <p:attrNameLst>
                                              <p:attrName>style.visibility</p:attrName>
                                            </p:attrNameLst>
                                          </p:cBhvr>
                                          <p:to>
                                            <p:strVal val="visible"/>
                                          </p:to>
                                        </p:set>
                                        <p:anim calcmode="lin" valueType="num">
                                          <p:cBhvr additive="base">
                                            <p:cTn id="81" dur="500"/>
                                            <p:tgtEl>
                                              <p:spTgt spid="87"/>
                                            </p:tgtEl>
                                            <p:attrNameLst>
                                              <p:attrName>ppt_x</p:attrName>
                                            </p:attrNameLst>
                                          </p:cBhvr>
                                          <p:tavLst>
                                            <p:tav tm="0">
                                              <p:val>
                                                <p:strVal val="#ppt_x+#ppt_w*1.125000"/>
                                              </p:val>
                                            </p:tav>
                                            <p:tav tm="100000">
                                              <p:val>
                                                <p:strVal val="#ppt_x"/>
                                              </p:val>
                                            </p:tav>
                                          </p:tavLst>
                                        </p:anim>
                                        <p:animEffect transition="in" filter="wipe(left)">
                                          <p:cBhvr>
                                            <p:cTn id="82"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71" grpId="0" animBg="1"/>
          <p:bldP spid="72" grpId="0" animBg="1"/>
          <p:bldP spid="73" grpId="0" animBg="1"/>
          <p:bldP spid="74" grpId="0" animBg="1"/>
          <p:bldP spid="80" grpId="0"/>
          <p:bldP spid="83" grpId="0"/>
          <p:bldP spid="84" grpId="0"/>
          <p:bldP spid="85" grpId="0"/>
          <p:bldP spid="86" grpId="0"/>
          <p:bldP spid="8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additive="base">
                                            <p:cTn id="7" dur="500" fill="hold"/>
                                            <p:tgtEl>
                                              <p:spTgt spid="75"/>
                                            </p:tgtEl>
                                            <p:attrNameLst>
                                              <p:attrName>ppt_x</p:attrName>
                                            </p:attrNameLst>
                                          </p:cBhvr>
                                          <p:tavLst>
                                            <p:tav tm="0">
                                              <p:val>
                                                <p:strVal val="#ppt_x"/>
                                              </p:val>
                                            </p:tav>
                                            <p:tav tm="100000">
                                              <p:val>
                                                <p:strVal val="#ppt_x"/>
                                              </p:val>
                                            </p:tav>
                                          </p:tavLst>
                                        </p:anim>
                                        <p:anim calcmode="lin" valueType="num">
                                          <p:cBhvr additive="base">
                                            <p:cTn id="8" dur="500" fill="hold"/>
                                            <p:tgtEl>
                                              <p:spTgt spid="7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strips(downLeft)">
                                          <p:cBhvr>
                                            <p:cTn id="12" dur="500"/>
                                            <p:tgtEl>
                                              <p:spTgt spid="58"/>
                                            </p:tgtEl>
                                          </p:cBhvr>
                                        </p:animEffect>
                                      </p:childTnLst>
                                    </p:cTn>
                                  </p:par>
                                  <p:par>
                                    <p:cTn id="13" presetID="18" presetClass="entr" presetSubtype="12" fill="hold" nodeType="withEffect">
                                      <p:stCondLst>
                                        <p:cond delay="0"/>
                                      </p:stCondLst>
                                      <p:childTnLst>
                                        <p:set>
                                          <p:cBhvr>
                                            <p:cTn id="14" dur="1" fill="hold">
                                              <p:stCondLst>
                                                <p:cond delay="0"/>
                                              </p:stCondLst>
                                            </p:cTn>
                                            <p:tgtEl>
                                              <p:spTgt spid="59"/>
                                            </p:tgtEl>
                                            <p:attrNameLst>
                                              <p:attrName>style.visibility</p:attrName>
                                            </p:attrNameLst>
                                          </p:cBhvr>
                                          <p:to>
                                            <p:strVal val="visible"/>
                                          </p:to>
                                        </p:set>
                                        <p:animEffect transition="in" filter="strips(downLeft)">
                                          <p:cBhvr>
                                            <p:cTn id="15" dur="500"/>
                                            <p:tgtEl>
                                              <p:spTgt spid="59"/>
                                            </p:tgtEl>
                                          </p:cBhvr>
                                        </p:animEffect>
                                      </p:childTnLst>
                                    </p:cTn>
                                  </p:par>
                                  <p:par>
                                    <p:cTn id="16" presetID="18" presetClass="entr" presetSubtype="12" fill="hold" nodeType="with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strips(downLeft)">
                                          <p:cBhvr>
                                            <p:cTn id="18" dur="500"/>
                                            <p:tgtEl>
                                              <p:spTgt spid="64"/>
                                            </p:tgtEl>
                                          </p:cBhvr>
                                        </p:animEffect>
                                      </p:childTnLst>
                                    </p:cTn>
                                  </p:par>
                                  <p:par>
                                    <p:cTn id="19" presetID="18" presetClass="entr" presetSubtype="6" fill="hold" nodeType="withEffect">
                                      <p:stCondLst>
                                        <p:cond delay="0"/>
                                      </p:stCondLst>
                                      <p:childTnLst>
                                        <p:set>
                                          <p:cBhvr>
                                            <p:cTn id="20" dur="1" fill="hold">
                                              <p:stCondLst>
                                                <p:cond delay="0"/>
                                              </p:stCondLst>
                                            </p:cTn>
                                            <p:tgtEl>
                                              <p:spTgt spid="65"/>
                                            </p:tgtEl>
                                            <p:attrNameLst>
                                              <p:attrName>style.visibility</p:attrName>
                                            </p:attrNameLst>
                                          </p:cBhvr>
                                          <p:to>
                                            <p:strVal val="visible"/>
                                          </p:to>
                                        </p:set>
                                        <p:animEffect transition="in" filter="strips(downRight)">
                                          <p:cBhvr>
                                            <p:cTn id="21" dur="500"/>
                                            <p:tgtEl>
                                              <p:spTgt spid="65"/>
                                            </p:tgtEl>
                                          </p:cBhvr>
                                        </p:animEffect>
                                      </p:childTnLst>
                                    </p:cTn>
                                  </p:par>
                                  <p:par>
                                    <p:cTn id="22" presetID="18" presetClass="entr" presetSubtype="6" fill="hold" nodeType="with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strips(downRight)">
                                          <p:cBhvr>
                                            <p:cTn id="24" dur="500"/>
                                            <p:tgtEl>
                                              <p:spTgt spid="67"/>
                                            </p:tgtEl>
                                          </p:cBhvr>
                                        </p:animEffect>
                                      </p:childTnLst>
                                    </p:cTn>
                                  </p:par>
                                  <p:par>
                                    <p:cTn id="25" presetID="18" presetClass="entr" presetSubtype="6" fill="hold" nodeType="withEffect">
                                      <p:stCondLst>
                                        <p:cond delay="0"/>
                                      </p:stCondLst>
                                      <p:childTnLst>
                                        <p:set>
                                          <p:cBhvr>
                                            <p:cTn id="26" dur="1" fill="hold">
                                              <p:stCondLst>
                                                <p:cond delay="0"/>
                                              </p:stCondLst>
                                            </p:cTn>
                                            <p:tgtEl>
                                              <p:spTgt spid="68"/>
                                            </p:tgtEl>
                                            <p:attrNameLst>
                                              <p:attrName>style.visibility</p:attrName>
                                            </p:attrNameLst>
                                          </p:cBhvr>
                                          <p:to>
                                            <p:strVal val="visible"/>
                                          </p:to>
                                        </p:set>
                                        <p:animEffect transition="in" filter="strips(downRight)">
                                          <p:cBhvr>
                                            <p:cTn id="27" dur="500"/>
                                            <p:tgtEl>
                                              <p:spTgt spid="68"/>
                                            </p:tgtEl>
                                          </p:cBhvr>
                                        </p:animEffect>
                                      </p:childTnLst>
                                    </p:cTn>
                                  </p:par>
                                  <p:par>
                                    <p:cTn id="28" presetID="53" presetClass="entr" presetSubtype="16" fill="hold" grpId="0" nodeType="withEffect">
                                      <p:stCondLst>
                                        <p:cond delay="300"/>
                                      </p:stCondLst>
                                      <p:childTnLst>
                                        <p:set>
                                          <p:cBhvr>
                                            <p:cTn id="29" dur="1" fill="hold">
                                              <p:stCondLst>
                                                <p:cond delay="0"/>
                                              </p:stCondLst>
                                            </p:cTn>
                                            <p:tgtEl>
                                              <p:spTgt spid="74"/>
                                            </p:tgtEl>
                                            <p:attrNameLst>
                                              <p:attrName>style.visibility</p:attrName>
                                            </p:attrNameLst>
                                          </p:cBhvr>
                                          <p:to>
                                            <p:strVal val="visible"/>
                                          </p:to>
                                        </p:set>
                                        <p:anim calcmode="lin" valueType="num">
                                          <p:cBhvr>
                                            <p:cTn id="30" dur="500" fill="hold"/>
                                            <p:tgtEl>
                                              <p:spTgt spid="74"/>
                                            </p:tgtEl>
                                            <p:attrNameLst>
                                              <p:attrName>ppt_w</p:attrName>
                                            </p:attrNameLst>
                                          </p:cBhvr>
                                          <p:tavLst>
                                            <p:tav tm="0">
                                              <p:val>
                                                <p:fltVal val="0"/>
                                              </p:val>
                                            </p:tav>
                                            <p:tav tm="100000">
                                              <p:val>
                                                <p:strVal val="#ppt_w"/>
                                              </p:val>
                                            </p:tav>
                                          </p:tavLst>
                                        </p:anim>
                                        <p:anim calcmode="lin" valueType="num">
                                          <p:cBhvr>
                                            <p:cTn id="31" dur="500" fill="hold"/>
                                            <p:tgtEl>
                                              <p:spTgt spid="74"/>
                                            </p:tgtEl>
                                            <p:attrNameLst>
                                              <p:attrName>ppt_h</p:attrName>
                                            </p:attrNameLst>
                                          </p:cBhvr>
                                          <p:tavLst>
                                            <p:tav tm="0">
                                              <p:val>
                                                <p:fltVal val="0"/>
                                              </p:val>
                                            </p:tav>
                                            <p:tav tm="100000">
                                              <p:val>
                                                <p:strVal val="#ppt_h"/>
                                              </p:val>
                                            </p:tav>
                                          </p:tavLst>
                                        </p:anim>
                                        <p:animEffect transition="in" filter="fade">
                                          <p:cBhvr>
                                            <p:cTn id="32" dur="500"/>
                                            <p:tgtEl>
                                              <p:spTgt spid="74"/>
                                            </p:tgtEl>
                                          </p:cBhvr>
                                        </p:animEffect>
                                      </p:childTnLst>
                                    </p:cTn>
                                  </p:par>
                                  <p:par>
                                    <p:cTn id="33" presetID="53" presetClass="entr" presetSubtype="16" fill="hold" grpId="0" nodeType="withEffect">
                                      <p:stCondLst>
                                        <p:cond delay="300"/>
                                      </p:stCondLst>
                                      <p:childTnLst>
                                        <p:set>
                                          <p:cBhvr>
                                            <p:cTn id="34" dur="1" fill="hold">
                                              <p:stCondLst>
                                                <p:cond delay="0"/>
                                              </p:stCondLst>
                                            </p:cTn>
                                            <p:tgtEl>
                                              <p:spTgt spid="69"/>
                                            </p:tgtEl>
                                            <p:attrNameLst>
                                              <p:attrName>style.visibility</p:attrName>
                                            </p:attrNameLst>
                                          </p:cBhvr>
                                          <p:to>
                                            <p:strVal val="visible"/>
                                          </p:to>
                                        </p:set>
                                        <p:anim calcmode="lin" valueType="num">
                                          <p:cBhvr>
                                            <p:cTn id="35" dur="500" fill="hold"/>
                                            <p:tgtEl>
                                              <p:spTgt spid="69"/>
                                            </p:tgtEl>
                                            <p:attrNameLst>
                                              <p:attrName>ppt_w</p:attrName>
                                            </p:attrNameLst>
                                          </p:cBhvr>
                                          <p:tavLst>
                                            <p:tav tm="0">
                                              <p:val>
                                                <p:fltVal val="0"/>
                                              </p:val>
                                            </p:tav>
                                            <p:tav tm="100000">
                                              <p:val>
                                                <p:strVal val="#ppt_w"/>
                                              </p:val>
                                            </p:tav>
                                          </p:tavLst>
                                        </p:anim>
                                        <p:anim calcmode="lin" valueType="num">
                                          <p:cBhvr>
                                            <p:cTn id="36" dur="500" fill="hold"/>
                                            <p:tgtEl>
                                              <p:spTgt spid="69"/>
                                            </p:tgtEl>
                                            <p:attrNameLst>
                                              <p:attrName>ppt_h</p:attrName>
                                            </p:attrNameLst>
                                          </p:cBhvr>
                                          <p:tavLst>
                                            <p:tav tm="0">
                                              <p:val>
                                                <p:fltVal val="0"/>
                                              </p:val>
                                            </p:tav>
                                            <p:tav tm="100000">
                                              <p:val>
                                                <p:strVal val="#ppt_h"/>
                                              </p:val>
                                            </p:tav>
                                          </p:tavLst>
                                        </p:anim>
                                        <p:animEffect transition="in" filter="fade">
                                          <p:cBhvr>
                                            <p:cTn id="37" dur="500"/>
                                            <p:tgtEl>
                                              <p:spTgt spid="69"/>
                                            </p:tgtEl>
                                          </p:cBhvr>
                                        </p:animEffect>
                                      </p:childTnLst>
                                    </p:cTn>
                                  </p:par>
                                  <p:par>
                                    <p:cTn id="38" presetID="53" presetClass="entr" presetSubtype="16" fill="hold" grpId="0" nodeType="withEffect">
                                      <p:stCondLst>
                                        <p:cond delay="300"/>
                                      </p:stCondLst>
                                      <p:childTnLst>
                                        <p:set>
                                          <p:cBhvr>
                                            <p:cTn id="39" dur="1" fill="hold">
                                              <p:stCondLst>
                                                <p:cond delay="0"/>
                                              </p:stCondLst>
                                            </p:cTn>
                                            <p:tgtEl>
                                              <p:spTgt spid="70"/>
                                            </p:tgtEl>
                                            <p:attrNameLst>
                                              <p:attrName>style.visibility</p:attrName>
                                            </p:attrNameLst>
                                          </p:cBhvr>
                                          <p:to>
                                            <p:strVal val="visible"/>
                                          </p:to>
                                        </p:set>
                                        <p:anim calcmode="lin" valueType="num">
                                          <p:cBhvr>
                                            <p:cTn id="40" dur="500" fill="hold"/>
                                            <p:tgtEl>
                                              <p:spTgt spid="70"/>
                                            </p:tgtEl>
                                            <p:attrNameLst>
                                              <p:attrName>ppt_w</p:attrName>
                                            </p:attrNameLst>
                                          </p:cBhvr>
                                          <p:tavLst>
                                            <p:tav tm="0">
                                              <p:val>
                                                <p:fltVal val="0"/>
                                              </p:val>
                                            </p:tav>
                                            <p:tav tm="100000">
                                              <p:val>
                                                <p:strVal val="#ppt_w"/>
                                              </p:val>
                                            </p:tav>
                                          </p:tavLst>
                                        </p:anim>
                                        <p:anim calcmode="lin" valueType="num">
                                          <p:cBhvr>
                                            <p:cTn id="41" dur="500" fill="hold"/>
                                            <p:tgtEl>
                                              <p:spTgt spid="70"/>
                                            </p:tgtEl>
                                            <p:attrNameLst>
                                              <p:attrName>ppt_h</p:attrName>
                                            </p:attrNameLst>
                                          </p:cBhvr>
                                          <p:tavLst>
                                            <p:tav tm="0">
                                              <p:val>
                                                <p:fltVal val="0"/>
                                              </p:val>
                                            </p:tav>
                                            <p:tav tm="100000">
                                              <p:val>
                                                <p:strVal val="#ppt_h"/>
                                              </p:val>
                                            </p:tav>
                                          </p:tavLst>
                                        </p:anim>
                                        <p:animEffect transition="in" filter="fade">
                                          <p:cBhvr>
                                            <p:cTn id="42" dur="500"/>
                                            <p:tgtEl>
                                              <p:spTgt spid="70"/>
                                            </p:tgtEl>
                                          </p:cBhvr>
                                        </p:animEffect>
                                      </p:childTnLst>
                                    </p:cTn>
                                  </p:par>
                                  <p:par>
                                    <p:cTn id="43" presetID="53" presetClass="entr" presetSubtype="16" fill="hold" grpId="0" nodeType="withEffect">
                                      <p:stCondLst>
                                        <p:cond delay="300"/>
                                      </p:stCondLst>
                                      <p:childTnLst>
                                        <p:set>
                                          <p:cBhvr>
                                            <p:cTn id="44" dur="1" fill="hold">
                                              <p:stCondLst>
                                                <p:cond delay="0"/>
                                              </p:stCondLst>
                                            </p:cTn>
                                            <p:tgtEl>
                                              <p:spTgt spid="71"/>
                                            </p:tgtEl>
                                            <p:attrNameLst>
                                              <p:attrName>style.visibility</p:attrName>
                                            </p:attrNameLst>
                                          </p:cBhvr>
                                          <p:to>
                                            <p:strVal val="visible"/>
                                          </p:to>
                                        </p:set>
                                        <p:anim calcmode="lin" valueType="num">
                                          <p:cBhvr>
                                            <p:cTn id="45" dur="500" fill="hold"/>
                                            <p:tgtEl>
                                              <p:spTgt spid="71"/>
                                            </p:tgtEl>
                                            <p:attrNameLst>
                                              <p:attrName>ppt_w</p:attrName>
                                            </p:attrNameLst>
                                          </p:cBhvr>
                                          <p:tavLst>
                                            <p:tav tm="0">
                                              <p:val>
                                                <p:fltVal val="0"/>
                                              </p:val>
                                            </p:tav>
                                            <p:tav tm="100000">
                                              <p:val>
                                                <p:strVal val="#ppt_w"/>
                                              </p:val>
                                            </p:tav>
                                          </p:tavLst>
                                        </p:anim>
                                        <p:anim calcmode="lin" valueType="num">
                                          <p:cBhvr>
                                            <p:cTn id="46" dur="500" fill="hold"/>
                                            <p:tgtEl>
                                              <p:spTgt spid="71"/>
                                            </p:tgtEl>
                                            <p:attrNameLst>
                                              <p:attrName>ppt_h</p:attrName>
                                            </p:attrNameLst>
                                          </p:cBhvr>
                                          <p:tavLst>
                                            <p:tav tm="0">
                                              <p:val>
                                                <p:fltVal val="0"/>
                                              </p:val>
                                            </p:tav>
                                            <p:tav tm="100000">
                                              <p:val>
                                                <p:strVal val="#ppt_h"/>
                                              </p:val>
                                            </p:tav>
                                          </p:tavLst>
                                        </p:anim>
                                        <p:animEffect transition="in" filter="fade">
                                          <p:cBhvr>
                                            <p:cTn id="47" dur="500"/>
                                            <p:tgtEl>
                                              <p:spTgt spid="71"/>
                                            </p:tgtEl>
                                          </p:cBhvr>
                                        </p:animEffect>
                                      </p:childTnLst>
                                    </p:cTn>
                                  </p:par>
                                  <p:par>
                                    <p:cTn id="48" presetID="53" presetClass="entr" presetSubtype="16" fill="hold" grpId="0" nodeType="withEffect">
                                      <p:stCondLst>
                                        <p:cond delay="300"/>
                                      </p:stCondLst>
                                      <p:childTnLst>
                                        <p:set>
                                          <p:cBhvr>
                                            <p:cTn id="49" dur="1" fill="hold">
                                              <p:stCondLst>
                                                <p:cond delay="0"/>
                                              </p:stCondLst>
                                            </p:cTn>
                                            <p:tgtEl>
                                              <p:spTgt spid="72"/>
                                            </p:tgtEl>
                                            <p:attrNameLst>
                                              <p:attrName>style.visibility</p:attrName>
                                            </p:attrNameLst>
                                          </p:cBhvr>
                                          <p:to>
                                            <p:strVal val="visible"/>
                                          </p:to>
                                        </p:set>
                                        <p:anim calcmode="lin" valueType="num">
                                          <p:cBhvr>
                                            <p:cTn id="50" dur="500" fill="hold"/>
                                            <p:tgtEl>
                                              <p:spTgt spid="72"/>
                                            </p:tgtEl>
                                            <p:attrNameLst>
                                              <p:attrName>ppt_w</p:attrName>
                                            </p:attrNameLst>
                                          </p:cBhvr>
                                          <p:tavLst>
                                            <p:tav tm="0">
                                              <p:val>
                                                <p:fltVal val="0"/>
                                              </p:val>
                                            </p:tav>
                                            <p:tav tm="100000">
                                              <p:val>
                                                <p:strVal val="#ppt_w"/>
                                              </p:val>
                                            </p:tav>
                                          </p:tavLst>
                                        </p:anim>
                                        <p:anim calcmode="lin" valueType="num">
                                          <p:cBhvr>
                                            <p:cTn id="51" dur="500" fill="hold"/>
                                            <p:tgtEl>
                                              <p:spTgt spid="72"/>
                                            </p:tgtEl>
                                            <p:attrNameLst>
                                              <p:attrName>ppt_h</p:attrName>
                                            </p:attrNameLst>
                                          </p:cBhvr>
                                          <p:tavLst>
                                            <p:tav tm="0">
                                              <p:val>
                                                <p:fltVal val="0"/>
                                              </p:val>
                                            </p:tav>
                                            <p:tav tm="100000">
                                              <p:val>
                                                <p:strVal val="#ppt_h"/>
                                              </p:val>
                                            </p:tav>
                                          </p:tavLst>
                                        </p:anim>
                                        <p:animEffect transition="in" filter="fade">
                                          <p:cBhvr>
                                            <p:cTn id="52" dur="500"/>
                                            <p:tgtEl>
                                              <p:spTgt spid="72"/>
                                            </p:tgtEl>
                                          </p:cBhvr>
                                        </p:animEffect>
                                      </p:childTnLst>
                                    </p:cTn>
                                  </p:par>
                                  <p:par>
                                    <p:cTn id="53" presetID="53" presetClass="entr" presetSubtype="16" fill="hold" grpId="0" nodeType="withEffect">
                                      <p:stCondLst>
                                        <p:cond delay="300"/>
                                      </p:stCondLst>
                                      <p:childTnLst>
                                        <p:set>
                                          <p:cBhvr>
                                            <p:cTn id="54" dur="1" fill="hold">
                                              <p:stCondLst>
                                                <p:cond delay="0"/>
                                              </p:stCondLst>
                                            </p:cTn>
                                            <p:tgtEl>
                                              <p:spTgt spid="73"/>
                                            </p:tgtEl>
                                            <p:attrNameLst>
                                              <p:attrName>style.visibility</p:attrName>
                                            </p:attrNameLst>
                                          </p:cBhvr>
                                          <p:to>
                                            <p:strVal val="visible"/>
                                          </p:to>
                                        </p:set>
                                        <p:anim calcmode="lin" valueType="num">
                                          <p:cBhvr>
                                            <p:cTn id="55" dur="500" fill="hold"/>
                                            <p:tgtEl>
                                              <p:spTgt spid="73"/>
                                            </p:tgtEl>
                                            <p:attrNameLst>
                                              <p:attrName>ppt_w</p:attrName>
                                            </p:attrNameLst>
                                          </p:cBhvr>
                                          <p:tavLst>
                                            <p:tav tm="0">
                                              <p:val>
                                                <p:fltVal val="0"/>
                                              </p:val>
                                            </p:tav>
                                            <p:tav tm="100000">
                                              <p:val>
                                                <p:strVal val="#ppt_w"/>
                                              </p:val>
                                            </p:tav>
                                          </p:tavLst>
                                        </p:anim>
                                        <p:anim calcmode="lin" valueType="num">
                                          <p:cBhvr>
                                            <p:cTn id="56" dur="500" fill="hold"/>
                                            <p:tgtEl>
                                              <p:spTgt spid="73"/>
                                            </p:tgtEl>
                                            <p:attrNameLst>
                                              <p:attrName>ppt_h</p:attrName>
                                            </p:attrNameLst>
                                          </p:cBhvr>
                                          <p:tavLst>
                                            <p:tav tm="0">
                                              <p:val>
                                                <p:fltVal val="0"/>
                                              </p:val>
                                            </p:tav>
                                            <p:tav tm="100000">
                                              <p:val>
                                                <p:strVal val="#ppt_h"/>
                                              </p:val>
                                            </p:tav>
                                          </p:tavLst>
                                        </p:anim>
                                        <p:animEffect transition="in" filter="fade">
                                          <p:cBhvr>
                                            <p:cTn id="57" dur="500"/>
                                            <p:tgtEl>
                                              <p:spTgt spid="73"/>
                                            </p:tgtEl>
                                          </p:cBhvr>
                                        </p:animEffect>
                                      </p:childTnLst>
                                    </p:cTn>
                                  </p:par>
                                </p:childTnLst>
                              </p:cTn>
                            </p:par>
                            <p:par>
                              <p:cTn id="58" fill="hold">
                                <p:stCondLst>
                                  <p:cond delay="1000"/>
                                </p:stCondLst>
                                <p:childTnLst>
                                  <p:par>
                                    <p:cTn id="59" presetID="12" presetClass="entr" presetSubtype="8" fill="hold" grpId="0" nodeType="afterEffect">
                                      <p:stCondLst>
                                        <p:cond delay="0"/>
                                      </p:stCondLst>
                                      <p:childTnLst>
                                        <p:set>
                                          <p:cBhvr>
                                            <p:cTn id="60" dur="1" fill="hold">
                                              <p:stCondLst>
                                                <p:cond delay="0"/>
                                              </p:stCondLst>
                                            </p:cTn>
                                            <p:tgtEl>
                                              <p:spTgt spid="80"/>
                                            </p:tgtEl>
                                            <p:attrNameLst>
                                              <p:attrName>style.visibility</p:attrName>
                                            </p:attrNameLst>
                                          </p:cBhvr>
                                          <p:to>
                                            <p:strVal val="visible"/>
                                          </p:to>
                                        </p:set>
                                        <p:anim calcmode="lin" valueType="num">
                                          <p:cBhvr additive="base">
                                            <p:cTn id="61" dur="500"/>
                                            <p:tgtEl>
                                              <p:spTgt spid="80"/>
                                            </p:tgtEl>
                                            <p:attrNameLst>
                                              <p:attrName>ppt_x</p:attrName>
                                            </p:attrNameLst>
                                          </p:cBhvr>
                                          <p:tavLst>
                                            <p:tav tm="0">
                                              <p:val>
                                                <p:strVal val="#ppt_x-#ppt_w*1.125000"/>
                                              </p:val>
                                            </p:tav>
                                            <p:tav tm="100000">
                                              <p:val>
                                                <p:strVal val="#ppt_x"/>
                                              </p:val>
                                            </p:tav>
                                          </p:tavLst>
                                        </p:anim>
                                        <p:animEffect transition="in" filter="wipe(right)">
                                          <p:cBhvr>
                                            <p:cTn id="62" dur="500"/>
                                            <p:tgtEl>
                                              <p:spTgt spid="80"/>
                                            </p:tgtEl>
                                          </p:cBhvr>
                                        </p:animEffect>
                                      </p:childTnLst>
                                    </p:cTn>
                                  </p:par>
                                  <p:par>
                                    <p:cTn id="63" presetID="12" presetClass="entr" presetSubtype="8" fill="hold" grpId="0" nodeType="withEffect">
                                      <p:stCondLst>
                                        <p:cond delay="0"/>
                                      </p:stCondLst>
                                      <p:childTnLst>
                                        <p:set>
                                          <p:cBhvr>
                                            <p:cTn id="64" dur="1" fill="hold">
                                              <p:stCondLst>
                                                <p:cond delay="0"/>
                                              </p:stCondLst>
                                            </p:cTn>
                                            <p:tgtEl>
                                              <p:spTgt spid="83"/>
                                            </p:tgtEl>
                                            <p:attrNameLst>
                                              <p:attrName>style.visibility</p:attrName>
                                            </p:attrNameLst>
                                          </p:cBhvr>
                                          <p:to>
                                            <p:strVal val="visible"/>
                                          </p:to>
                                        </p:set>
                                        <p:anim calcmode="lin" valueType="num">
                                          <p:cBhvr additive="base">
                                            <p:cTn id="65" dur="500"/>
                                            <p:tgtEl>
                                              <p:spTgt spid="83"/>
                                            </p:tgtEl>
                                            <p:attrNameLst>
                                              <p:attrName>ppt_x</p:attrName>
                                            </p:attrNameLst>
                                          </p:cBhvr>
                                          <p:tavLst>
                                            <p:tav tm="0">
                                              <p:val>
                                                <p:strVal val="#ppt_x-#ppt_w*1.125000"/>
                                              </p:val>
                                            </p:tav>
                                            <p:tav tm="100000">
                                              <p:val>
                                                <p:strVal val="#ppt_x"/>
                                              </p:val>
                                            </p:tav>
                                          </p:tavLst>
                                        </p:anim>
                                        <p:animEffect transition="in" filter="wipe(right)">
                                          <p:cBhvr>
                                            <p:cTn id="66" dur="500"/>
                                            <p:tgtEl>
                                              <p:spTgt spid="83"/>
                                            </p:tgtEl>
                                          </p:cBhvr>
                                        </p:animEffect>
                                      </p:childTnLst>
                                    </p:cTn>
                                  </p:par>
                                  <p:par>
                                    <p:cTn id="67" presetID="12" presetClass="entr" presetSubtype="8" fill="hold" grpId="0" nodeType="withEffect">
                                      <p:stCondLst>
                                        <p:cond delay="0"/>
                                      </p:stCondLst>
                                      <p:childTnLst>
                                        <p:set>
                                          <p:cBhvr>
                                            <p:cTn id="68" dur="1" fill="hold">
                                              <p:stCondLst>
                                                <p:cond delay="0"/>
                                              </p:stCondLst>
                                            </p:cTn>
                                            <p:tgtEl>
                                              <p:spTgt spid="84"/>
                                            </p:tgtEl>
                                            <p:attrNameLst>
                                              <p:attrName>style.visibility</p:attrName>
                                            </p:attrNameLst>
                                          </p:cBhvr>
                                          <p:to>
                                            <p:strVal val="visible"/>
                                          </p:to>
                                        </p:set>
                                        <p:anim calcmode="lin" valueType="num">
                                          <p:cBhvr additive="base">
                                            <p:cTn id="69" dur="500"/>
                                            <p:tgtEl>
                                              <p:spTgt spid="84"/>
                                            </p:tgtEl>
                                            <p:attrNameLst>
                                              <p:attrName>ppt_x</p:attrName>
                                            </p:attrNameLst>
                                          </p:cBhvr>
                                          <p:tavLst>
                                            <p:tav tm="0">
                                              <p:val>
                                                <p:strVal val="#ppt_x-#ppt_w*1.125000"/>
                                              </p:val>
                                            </p:tav>
                                            <p:tav tm="100000">
                                              <p:val>
                                                <p:strVal val="#ppt_x"/>
                                              </p:val>
                                            </p:tav>
                                          </p:tavLst>
                                        </p:anim>
                                        <p:animEffect transition="in" filter="wipe(right)">
                                          <p:cBhvr>
                                            <p:cTn id="70" dur="500"/>
                                            <p:tgtEl>
                                              <p:spTgt spid="84"/>
                                            </p:tgtEl>
                                          </p:cBhvr>
                                        </p:animEffect>
                                      </p:childTnLst>
                                    </p:cTn>
                                  </p:par>
                                  <p:par>
                                    <p:cTn id="71" presetID="12" presetClass="entr" presetSubtype="2" fill="hold" grpId="0" nodeType="withEffect">
                                      <p:stCondLst>
                                        <p:cond delay="0"/>
                                      </p:stCondLst>
                                      <p:childTnLst>
                                        <p:set>
                                          <p:cBhvr>
                                            <p:cTn id="72" dur="1" fill="hold">
                                              <p:stCondLst>
                                                <p:cond delay="0"/>
                                              </p:stCondLst>
                                            </p:cTn>
                                            <p:tgtEl>
                                              <p:spTgt spid="85"/>
                                            </p:tgtEl>
                                            <p:attrNameLst>
                                              <p:attrName>style.visibility</p:attrName>
                                            </p:attrNameLst>
                                          </p:cBhvr>
                                          <p:to>
                                            <p:strVal val="visible"/>
                                          </p:to>
                                        </p:set>
                                        <p:anim calcmode="lin" valueType="num">
                                          <p:cBhvr additive="base">
                                            <p:cTn id="73" dur="500"/>
                                            <p:tgtEl>
                                              <p:spTgt spid="85"/>
                                            </p:tgtEl>
                                            <p:attrNameLst>
                                              <p:attrName>ppt_x</p:attrName>
                                            </p:attrNameLst>
                                          </p:cBhvr>
                                          <p:tavLst>
                                            <p:tav tm="0">
                                              <p:val>
                                                <p:strVal val="#ppt_x+#ppt_w*1.125000"/>
                                              </p:val>
                                            </p:tav>
                                            <p:tav tm="100000">
                                              <p:val>
                                                <p:strVal val="#ppt_x"/>
                                              </p:val>
                                            </p:tav>
                                          </p:tavLst>
                                        </p:anim>
                                        <p:animEffect transition="in" filter="wipe(left)">
                                          <p:cBhvr>
                                            <p:cTn id="74" dur="500"/>
                                            <p:tgtEl>
                                              <p:spTgt spid="85"/>
                                            </p:tgtEl>
                                          </p:cBhvr>
                                        </p:animEffect>
                                      </p:childTnLst>
                                    </p:cTn>
                                  </p:par>
                                  <p:par>
                                    <p:cTn id="75" presetID="12" presetClass="entr" presetSubtype="2" fill="hold" grpId="0" nodeType="withEffect">
                                      <p:stCondLst>
                                        <p:cond delay="0"/>
                                      </p:stCondLst>
                                      <p:childTnLst>
                                        <p:set>
                                          <p:cBhvr>
                                            <p:cTn id="76" dur="1" fill="hold">
                                              <p:stCondLst>
                                                <p:cond delay="0"/>
                                              </p:stCondLst>
                                            </p:cTn>
                                            <p:tgtEl>
                                              <p:spTgt spid="86"/>
                                            </p:tgtEl>
                                            <p:attrNameLst>
                                              <p:attrName>style.visibility</p:attrName>
                                            </p:attrNameLst>
                                          </p:cBhvr>
                                          <p:to>
                                            <p:strVal val="visible"/>
                                          </p:to>
                                        </p:set>
                                        <p:anim calcmode="lin" valueType="num">
                                          <p:cBhvr additive="base">
                                            <p:cTn id="77" dur="500"/>
                                            <p:tgtEl>
                                              <p:spTgt spid="86"/>
                                            </p:tgtEl>
                                            <p:attrNameLst>
                                              <p:attrName>ppt_x</p:attrName>
                                            </p:attrNameLst>
                                          </p:cBhvr>
                                          <p:tavLst>
                                            <p:tav tm="0">
                                              <p:val>
                                                <p:strVal val="#ppt_x+#ppt_w*1.125000"/>
                                              </p:val>
                                            </p:tav>
                                            <p:tav tm="100000">
                                              <p:val>
                                                <p:strVal val="#ppt_x"/>
                                              </p:val>
                                            </p:tav>
                                          </p:tavLst>
                                        </p:anim>
                                        <p:animEffect transition="in" filter="wipe(left)">
                                          <p:cBhvr>
                                            <p:cTn id="78" dur="500"/>
                                            <p:tgtEl>
                                              <p:spTgt spid="86"/>
                                            </p:tgtEl>
                                          </p:cBhvr>
                                        </p:animEffect>
                                      </p:childTnLst>
                                    </p:cTn>
                                  </p:par>
                                  <p:par>
                                    <p:cTn id="79" presetID="12" presetClass="entr" presetSubtype="2" fill="hold" grpId="0" nodeType="withEffect">
                                      <p:stCondLst>
                                        <p:cond delay="0"/>
                                      </p:stCondLst>
                                      <p:childTnLst>
                                        <p:set>
                                          <p:cBhvr>
                                            <p:cTn id="80" dur="1" fill="hold">
                                              <p:stCondLst>
                                                <p:cond delay="0"/>
                                              </p:stCondLst>
                                            </p:cTn>
                                            <p:tgtEl>
                                              <p:spTgt spid="87"/>
                                            </p:tgtEl>
                                            <p:attrNameLst>
                                              <p:attrName>style.visibility</p:attrName>
                                            </p:attrNameLst>
                                          </p:cBhvr>
                                          <p:to>
                                            <p:strVal val="visible"/>
                                          </p:to>
                                        </p:set>
                                        <p:anim calcmode="lin" valueType="num">
                                          <p:cBhvr additive="base">
                                            <p:cTn id="81" dur="500"/>
                                            <p:tgtEl>
                                              <p:spTgt spid="87"/>
                                            </p:tgtEl>
                                            <p:attrNameLst>
                                              <p:attrName>ppt_x</p:attrName>
                                            </p:attrNameLst>
                                          </p:cBhvr>
                                          <p:tavLst>
                                            <p:tav tm="0">
                                              <p:val>
                                                <p:strVal val="#ppt_x+#ppt_w*1.125000"/>
                                              </p:val>
                                            </p:tav>
                                            <p:tav tm="100000">
                                              <p:val>
                                                <p:strVal val="#ppt_x"/>
                                              </p:val>
                                            </p:tav>
                                          </p:tavLst>
                                        </p:anim>
                                        <p:animEffect transition="in" filter="wipe(left)">
                                          <p:cBhvr>
                                            <p:cTn id="82"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71" grpId="0" animBg="1"/>
          <p:bldP spid="72" grpId="0" animBg="1"/>
          <p:bldP spid="73" grpId="0" animBg="1"/>
          <p:bldP spid="74" grpId="0" animBg="1"/>
          <p:bldP spid="80" grpId="0"/>
          <p:bldP spid="83" grpId="0"/>
          <p:bldP spid="84" grpId="0"/>
          <p:bldP spid="85" grpId="0"/>
          <p:bldP spid="86" grpId="0"/>
          <p:bldP spid="87"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椭圆 8"/>
          <p:cNvSpPr/>
          <p:nvPr/>
        </p:nvSpPr>
        <p:spPr>
          <a:xfrm>
            <a:off x="3212066" y="1532313"/>
            <a:ext cx="2259818" cy="2259818"/>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2" name="组合 11"/>
          <p:cNvGrpSpPr/>
          <p:nvPr/>
        </p:nvGrpSpPr>
        <p:grpSpPr>
          <a:xfrm>
            <a:off x="2831158" y="2752647"/>
            <a:ext cx="805820" cy="812978"/>
            <a:chOff x="659172" y="2539810"/>
            <a:chExt cx="1130909" cy="1140955"/>
          </a:xfrm>
          <a:solidFill>
            <a:schemeClr val="accent2"/>
          </a:solidFill>
          <a:effectLst/>
        </p:grpSpPr>
        <p:sp>
          <p:nvSpPr>
            <p:cNvPr id="35" name="椭圆 34"/>
            <p:cNvSpPr/>
            <p:nvPr/>
          </p:nvSpPr>
          <p:spPr>
            <a:xfrm>
              <a:off x="659172" y="2539810"/>
              <a:ext cx="1130909" cy="113090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sp>
          <p:nvSpPr>
            <p:cNvPr id="48" name="TextBox 47"/>
            <p:cNvSpPr txBox="1"/>
            <p:nvPr/>
          </p:nvSpPr>
          <p:spPr>
            <a:xfrm>
              <a:off x="812818" y="2579314"/>
              <a:ext cx="801342" cy="1101451"/>
            </a:xfrm>
            <a:prstGeom prst="rect">
              <a:avLst/>
            </a:prstGeom>
            <a:noFill/>
            <a:ln>
              <a:noFill/>
            </a:ln>
            <a:effectLst/>
          </p:spPr>
          <p:txBody>
            <a:bodyPr wrap="none" rtlCol="0">
              <a:spAutoFit/>
            </a:bodyPr>
            <a:lstStyle/>
            <a:p>
              <a:r>
                <a:rPr lang="en-US" altLang="zh-CN" sz="4500" dirty="0">
                  <a:solidFill>
                    <a:schemeClr val="bg1"/>
                  </a:solidFill>
                  <a:latin typeface="思源黑体 CN Normal" panose="020B0400000000000000" charset="-122"/>
                  <a:ea typeface="思源黑体 CN Normal" panose="020B0400000000000000" charset="-122"/>
                </a:rPr>
                <a:t>C</a:t>
              </a:r>
              <a:endParaRPr lang="zh-CN" altLang="en-US" sz="4500" dirty="0">
                <a:solidFill>
                  <a:schemeClr val="bg1"/>
                </a:solidFill>
                <a:latin typeface="思源黑体 CN Normal" panose="020B0400000000000000" charset="-122"/>
                <a:ea typeface="思源黑体 CN Normal" panose="020B0400000000000000" charset="-122"/>
              </a:endParaRPr>
            </a:p>
          </p:txBody>
        </p:sp>
      </p:grpSp>
      <p:grpSp>
        <p:nvGrpSpPr>
          <p:cNvPr id="13" name="组合 12"/>
          <p:cNvGrpSpPr/>
          <p:nvPr/>
        </p:nvGrpSpPr>
        <p:grpSpPr>
          <a:xfrm>
            <a:off x="3838042" y="3198460"/>
            <a:ext cx="1079358" cy="1079358"/>
            <a:chOff x="1793024" y="3335286"/>
            <a:chExt cx="1514802" cy="1514802"/>
          </a:xfrm>
          <a:effectLst/>
        </p:grpSpPr>
        <p:sp>
          <p:nvSpPr>
            <p:cNvPr id="38" name="椭圆 37"/>
            <p:cNvSpPr/>
            <p:nvPr/>
          </p:nvSpPr>
          <p:spPr>
            <a:xfrm>
              <a:off x="1793024" y="3335286"/>
              <a:ext cx="1514802" cy="1514802"/>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CN Normal" panose="020B0400000000000000" charset="-122"/>
                <a:ea typeface="思源黑体 CN Normal" panose="020B0400000000000000" charset="-122"/>
              </a:endParaRPr>
            </a:p>
          </p:txBody>
        </p:sp>
        <p:sp>
          <p:nvSpPr>
            <p:cNvPr id="49" name="TextBox 48"/>
            <p:cNvSpPr txBox="1"/>
            <p:nvPr/>
          </p:nvSpPr>
          <p:spPr>
            <a:xfrm>
              <a:off x="2079906" y="3419263"/>
              <a:ext cx="1012815" cy="1317425"/>
            </a:xfrm>
            <a:prstGeom prst="rect">
              <a:avLst/>
            </a:prstGeom>
            <a:noFill/>
            <a:ln>
              <a:noFill/>
            </a:ln>
            <a:effectLst/>
          </p:spPr>
          <p:txBody>
            <a:bodyPr wrap="none" rtlCol="0">
              <a:spAutoFit/>
            </a:bodyPr>
            <a:lstStyle/>
            <a:p>
              <a:r>
                <a:rPr lang="en-US" altLang="zh-CN" sz="5500" dirty="0">
                  <a:solidFill>
                    <a:schemeClr val="bg1"/>
                  </a:solidFill>
                  <a:latin typeface="思源黑体 CN Normal" panose="020B0400000000000000" charset="-122"/>
                  <a:ea typeface="思源黑体 CN Normal" panose="020B0400000000000000" charset="-122"/>
                </a:rPr>
                <a:t>D</a:t>
              </a:r>
              <a:endParaRPr lang="zh-CN" altLang="en-US" sz="5500" dirty="0">
                <a:solidFill>
                  <a:schemeClr val="bg1"/>
                </a:solidFill>
                <a:latin typeface="思源黑体 CN Normal" panose="020B0400000000000000" charset="-122"/>
                <a:ea typeface="思源黑体 CN Normal" panose="020B0400000000000000" charset="-122"/>
              </a:endParaRPr>
            </a:p>
          </p:txBody>
        </p:sp>
      </p:grpSp>
      <p:grpSp>
        <p:nvGrpSpPr>
          <p:cNvPr id="11" name="组合 10"/>
          <p:cNvGrpSpPr/>
          <p:nvPr/>
        </p:nvGrpSpPr>
        <p:grpSpPr>
          <a:xfrm>
            <a:off x="3046983" y="1852654"/>
            <a:ext cx="554304" cy="584775"/>
            <a:chOff x="957433" y="1471879"/>
            <a:chExt cx="777925" cy="820689"/>
          </a:xfrm>
          <a:effectLst/>
        </p:grpSpPr>
        <p:sp>
          <p:nvSpPr>
            <p:cNvPr id="34" name="椭圆 33"/>
            <p:cNvSpPr/>
            <p:nvPr/>
          </p:nvSpPr>
          <p:spPr>
            <a:xfrm>
              <a:off x="957433" y="1476554"/>
              <a:ext cx="777925" cy="777925"/>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思源黑体 CN Normal" panose="020B0400000000000000" charset="-122"/>
                <a:ea typeface="思源黑体 CN Normal" panose="020B0400000000000000" charset="-122"/>
              </a:endParaRPr>
            </a:p>
          </p:txBody>
        </p:sp>
        <p:sp>
          <p:nvSpPr>
            <p:cNvPr id="50" name="TextBox 49"/>
            <p:cNvSpPr txBox="1"/>
            <p:nvPr/>
          </p:nvSpPr>
          <p:spPr>
            <a:xfrm>
              <a:off x="1048645" y="1471879"/>
              <a:ext cx="621367" cy="820689"/>
            </a:xfrm>
            <a:prstGeom prst="rect">
              <a:avLst/>
            </a:prstGeom>
            <a:noFill/>
            <a:ln>
              <a:noFill/>
            </a:ln>
            <a:effectLst/>
          </p:spPr>
          <p:txBody>
            <a:bodyPr wrap="none" rtlCol="0">
              <a:spAutoFit/>
            </a:bodyPr>
            <a:lstStyle/>
            <a:p>
              <a:r>
                <a:rPr lang="en-US" altLang="zh-CN" sz="3200" dirty="0">
                  <a:solidFill>
                    <a:schemeClr val="bg1"/>
                  </a:solidFill>
                  <a:latin typeface="思源黑体 CN Normal" panose="020B0400000000000000" charset="-122"/>
                  <a:ea typeface="思源黑体 CN Normal" panose="020B0400000000000000" charset="-122"/>
                </a:rPr>
                <a:t>B</a:t>
              </a:r>
              <a:endParaRPr lang="zh-CN" altLang="en-US" sz="3200" dirty="0">
                <a:solidFill>
                  <a:schemeClr val="bg1"/>
                </a:solidFill>
                <a:latin typeface="思源黑体 CN Normal" panose="020B0400000000000000" charset="-122"/>
                <a:ea typeface="思源黑体 CN Normal" panose="020B0400000000000000" charset="-122"/>
              </a:endParaRPr>
            </a:p>
          </p:txBody>
        </p:sp>
      </p:grpSp>
      <p:grpSp>
        <p:nvGrpSpPr>
          <p:cNvPr id="10" name="组合 9"/>
          <p:cNvGrpSpPr/>
          <p:nvPr/>
        </p:nvGrpSpPr>
        <p:grpSpPr>
          <a:xfrm>
            <a:off x="3704584" y="1337979"/>
            <a:ext cx="398608" cy="408546"/>
            <a:chOff x="1732409" y="982503"/>
            <a:chExt cx="559417" cy="573365"/>
          </a:xfrm>
          <a:solidFill>
            <a:schemeClr val="accent2"/>
          </a:solidFill>
          <a:effectLst/>
        </p:grpSpPr>
        <p:sp>
          <p:nvSpPr>
            <p:cNvPr id="31" name="椭圆 30"/>
            <p:cNvSpPr/>
            <p:nvPr/>
          </p:nvSpPr>
          <p:spPr>
            <a:xfrm>
              <a:off x="1732409" y="996451"/>
              <a:ext cx="559417" cy="55941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sp>
          <p:nvSpPr>
            <p:cNvPr id="51" name="TextBox 50"/>
            <p:cNvSpPr txBox="1"/>
            <p:nvPr/>
          </p:nvSpPr>
          <p:spPr>
            <a:xfrm>
              <a:off x="1755466" y="982503"/>
              <a:ext cx="365806" cy="400110"/>
            </a:xfrm>
            <a:prstGeom prst="rect">
              <a:avLst/>
            </a:prstGeom>
            <a:noFill/>
            <a:ln>
              <a:noFill/>
            </a:ln>
            <a:effectLst/>
          </p:spPr>
          <p:txBody>
            <a:bodyPr wrap="none" rtlCol="0">
              <a:spAutoFit/>
            </a:bodyPr>
            <a:lstStyle/>
            <a:p>
              <a:r>
                <a:rPr lang="en-US" altLang="zh-CN" sz="2000" dirty="0">
                  <a:solidFill>
                    <a:schemeClr val="bg1"/>
                  </a:solidFill>
                  <a:latin typeface="思源黑体 CN Normal" panose="020B0400000000000000" charset="-122"/>
                  <a:ea typeface="思源黑体 CN Normal" panose="020B0400000000000000" charset="-122"/>
                </a:rPr>
                <a:t>A</a:t>
              </a:r>
              <a:endParaRPr lang="zh-CN" altLang="en-US" sz="2000" dirty="0">
                <a:solidFill>
                  <a:schemeClr val="bg1"/>
                </a:solidFill>
                <a:latin typeface="思源黑体 CN Normal" panose="020B0400000000000000" charset="-122"/>
                <a:ea typeface="思源黑体 CN Normal" panose="020B0400000000000000" charset="-122"/>
              </a:endParaRPr>
            </a:p>
          </p:txBody>
        </p:sp>
      </p:grpSp>
      <p:grpSp>
        <p:nvGrpSpPr>
          <p:cNvPr id="14" name="组合 13"/>
          <p:cNvGrpSpPr/>
          <p:nvPr/>
        </p:nvGrpSpPr>
        <p:grpSpPr>
          <a:xfrm>
            <a:off x="4821577" y="1835091"/>
            <a:ext cx="1574080" cy="1574080"/>
            <a:chOff x="3273321" y="1746824"/>
            <a:chExt cx="2209109" cy="2209109"/>
          </a:xfrm>
          <a:solidFill>
            <a:schemeClr val="accent2"/>
          </a:solidFill>
          <a:effectLst/>
        </p:grpSpPr>
        <p:sp>
          <p:nvSpPr>
            <p:cNvPr id="39" name="椭圆 38"/>
            <p:cNvSpPr/>
            <p:nvPr/>
          </p:nvSpPr>
          <p:spPr>
            <a:xfrm>
              <a:off x="3273321" y="1746824"/>
              <a:ext cx="2209109" cy="220910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Normal" panose="020B0400000000000000" charset="-122"/>
                <a:ea typeface="思源黑体 CN Normal" panose="020B0400000000000000" charset="-122"/>
              </a:endParaRPr>
            </a:p>
          </p:txBody>
        </p:sp>
        <p:sp>
          <p:nvSpPr>
            <p:cNvPr id="52" name="TextBox 51"/>
            <p:cNvSpPr txBox="1"/>
            <p:nvPr/>
          </p:nvSpPr>
          <p:spPr>
            <a:xfrm>
              <a:off x="3852345" y="1978713"/>
              <a:ext cx="1051060" cy="1857352"/>
            </a:xfrm>
            <a:prstGeom prst="rect">
              <a:avLst/>
            </a:prstGeom>
            <a:noFill/>
            <a:ln>
              <a:noFill/>
            </a:ln>
            <a:effectLst/>
          </p:spPr>
          <p:txBody>
            <a:bodyPr wrap="none" rtlCol="0">
              <a:spAutoFit/>
            </a:bodyPr>
            <a:lstStyle/>
            <a:p>
              <a:r>
                <a:rPr lang="en-US" altLang="zh-CN" sz="8000" dirty="0">
                  <a:solidFill>
                    <a:schemeClr val="bg1"/>
                  </a:solidFill>
                  <a:latin typeface="思源黑体 CN Normal" panose="020B0400000000000000" charset="-122"/>
                  <a:ea typeface="思源黑体 CN Normal" panose="020B0400000000000000" charset="-122"/>
                </a:rPr>
                <a:t>E</a:t>
              </a:r>
              <a:endParaRPr lang="zh-CN" altLang="en-US" sz="8000" dirty="0">
                <a:solidFill>
                  <a:schemeClr val="bg1"/>
                </a:solidFill>
                <a:latin typeface="思源黑体 CN Normal" panose="020B0400000000000000" charset="-122"/>
                <a:ea typeface="思源黑体 CN Normal" panose="020B0400000000000000" charset="-122"/>
              </a:endParaRPr>
            </a:p>
          </p:txBody>
        </p:sp>
      </p:grpSp>
      <p:sp>
        <p:nvSpPr>
          <p:cNvPr id="15" name="矩形 14"/>
          <p:cNvSpPr/>
          <p:nvPr/>
        </p:nvSpPr>
        <p:spPr>
          <a:xfrm>
            <a:off x="3537438" y="2219659"/>
            <a:ext cx="1293664" cy="630942"/>
          </a:xfrm>
          <a:prstGeom prst="rect">
            <a:avLst/>
          </a:prstGeom>
        </p:spPr>
        <p:txBody>
          <a:bodyPr wrap="square">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标题</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
        <p:nvSpPr>
          <p:cNvPr id="60" name="TextBox 59"/>
          <p:cNvSpPr txBox="1"/>
          <p:nvPr/>
        </p:nvSpPr>
        <p:spPr>
          <a:xfrm>
            <a:off x="2515285" y="1065047"/>
            <a:ext cx="1107996" cy="276999"/>
          </a:xfrm>
          <a:prstGeom prst="rect">
            <a:avLst/>
          </a:prstGeom>
          <a:noFill/>
        </p:spPr>
        <p:txBody>
          <a:bodyPr wrap="none" rtlCol="0">
            <a:spAutoFit/>
          </a:bodyPr>
          <a:lstStyle/>
          <a:p>
            <a:pPr algn="r"/>
            <a:r>
              <a:rPr lang="zh-CN" altLang="en-US" sz="12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1" name="TextBox 60"/>
          <p:cNvSpPr txBox="1"/>
          <p:nvPr/>
        </p:nvSpPr>
        <p:spPr>
          <a:xfrm>
            <a:off x="1849704" y="1253378"/>
            <a:ext cx="1770632" cy="461665"/>
          </a:xfrm>
          <a:prstGeom prst="rect">
            <a:avLst/>
          </a:prstGeom>
          <a:noFill/>
        </p:spPr>
        <p:txBody>
          <a:bodyPr wrap="squar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63" name="TextBox 62"/>
          <p:cNvSpPr txBox="1"/>
          <p:nvPr/>
        </p:nvSpPr>
        <p:spPr>
          <a:xfrm>
            <a:off x="1866037" y="1909997"/>
            <a:ext cx="1107996" cy="276999"/>
          </a:xfrm>
          <a:prstGeom prst="rect">
            <a:avLst/>
          </a:prstGeom>
          <a:noFill/>
        </p:spPr>
        <p:txBody>
          <a:bodyPr wrap="none" rtlCol="0">
            <a:spAutoFit/>
          </a:bodyPr>
          <a:lstStyle/>
          <a:p>
            <a:pPr algn="r"/>
            <a:r>
              <a:rPr lang="zh-CN" altLang="en-US" sz="12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6" name="TextBox 65"/>
          <p:cNvSpPr txBox="1"/>
          <p:nvPr/>
        </p:nvSpPr>
        <p:spPr>
          <a:xfrm>
            <a:off x="1200150" y="2098328"/>
            <a:ext cx="1770632" cy="461665"/>
          </a:xfrm>
          <a:prstGeom prst="rect">
            <a:avLst/>
          </a:prstGeom>
          <a:noFill/>
        </p:spPr>
        <p:txBody>
          <a:bodyPr wrap="squar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82" name="TextBox 81"/>
          <p:cNvSpPr txBox="1"/>
          <p:nvPr/>
        </p:nvSpPr>
        <p:spPr>
          <a:xfrm>
            <a:off x="1641549" y="2977492"/>
            <a:ext cx="1107996" cy="276999"/>
          </a:xfrm>
          <a:prstGeom prst="rect">
            <a:avLst/>
          </a:prstGeom>
          <a:noFill/>
        </p:spPr>
        <p:txBody>
          <a:bodyPr wrap="none" rtlCol="0">
            <a:spAutoFit/>
          </a:bodyPr>
          <a:lstStyle/>
          <a:p>
            <a:pPr algn="r"/>
            <a:r>
              <a:rPr lang="zh-CN" altLang="en-US" sz="12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8" name="TextBox 87"/>
          <p:cNvSpPr txBox="1"/>
          <p:nvPr/>
        </p:nvSpPr>
        <p:spPr>
          <a:xfrm>
            <a:off x="1017012" y="3165823"/>
            <a:ext cx="1770632" cy="461665"/>
          </a:xfrm>
          <a:prstGeom prst="rect">
            <a:avLst/>
          </a:prstGeom>
          <a:noFill/>
        </p:spPr>
        <p:txBody>
          <a:bodyPr wrap="square" rtlCol="0">
            <a:spAutoFit/>
          </a:bodyPr>
          <a:lstStyle/>
          <a:p>
            <a:pPr algn="r"/>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90" name="TextBox 89"/>
          <p:cNvSpPr txBox="1"/>
          <p:nvPr/>
        </p:nvSpPr>
        <p:spPr>
          <a:xfrm>
            <a:off x="4968893" y="3792131"/>
            <a:ext cx="1107996" cy="276999"/>
          </a:xfrm>
          <a:prstGeom prst="rect">
            <a:avLst/>
          </a:prstGeom>
          <a:noFill/>
        </p:spPr>
        <p:txBody>
          <a:bodyPr wrap="none" rtlCol="0">
            <a:spAutoFit/>
          </a:bodyPr>
          <a:lstStyle/>
          <a:p>
            <a:r>
              <a:rPr lang="zh-CN" altLang="en-US" sz="12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91" name="TextBox 90"/>
          <p:cNvSpPr txBox="1"/>
          <p:nvPr/>
        </p:nvSpPr>
        <p:spPr>
          <a:xfrm>
            <a:off x="4977858" y="3980462"/>
            <a:ext cx="1978580" cy="461665"/>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93" name="TextBox 92"/>
          <p:cNvSpPr txBox="1"/>
          <p:nvPr/>
        </p:nvSpPr>
        <p:spPr>
          <a:xfrm>
            <a:off x="6440540" y="2410075"/>
            <a:ext cx="1107996" cy="276999"/>
          </a:xfrm>
          <a:prstGeom prst="rect">
            <a:avLst/>
          </a:prstGeom>
          <a:noFill/>
        </p:spPr>
        <p:txBody>
          <a:bodyPr wrap="none" rtlCol="0">
            <a:spAutoFit/>
          </a:bodyPr>
          <a:lstStyle/>
          <a:p>
            <a:r>
              <a:rPr lang="zh-CN" altLang="en-US" sz="12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2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95" name="TextBox 94"/>
          <p:cNvSpPr txBox="1"/>
          <p:nvPr/>
        </p:nvSpPr>
        <p:spPr>
          <a:xfrm>
            <a:off x="6449505" y="2598406"/>
            <a:ext cx="1961070" cy="461665"/>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43" name="TextBox 42"/>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实验数据</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4" name="TextBox 43"/>
          <p:cNvSpPr txBox="1"/>
          <p:nvPr/>
        </p:nvSpPr>
        <p:spPr>
          <a:xfrm>
            <a:off x="1575455" y="290645"/>
            <a:ext cx="228088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EXPERIMENTAL DATA</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45" name="直接连接符 44"/>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40000">
                                      <p:stCondLst>
                                        <p:cond delay="0"/>
                                      </p:stCondLst>
                                      <p:iterate type="lt">
                                        <p:tmPct val="0"/>
                                      </p:iterate>
                                      <p:childTnLst>
                                        <p:set>
                                          <p:cBhvr>
                                            <p:cTn id="6" dur="1" fill="hold">
                                              <p:stCondLst>
                                                <p:cond delay="0"/>
                                              </p:stCondLst>
                                            </p:cTn>
                                            <p:tgtEl>
                                              <p:spTgt spid="15"/>
                                            </p:tgtEl>
                                            <p:attrNameLst>
                                              <p:attrName>style.visibility</p:attrName>
                                            </p:attrNameLst>
                                          </p:cBhvr>
                                          <p:to>
                                            <p:strVal val="visible"/>
                                          </p:to>
                                        </p:set>
                                        <p:anim calcmode="lin" valueType="num" p14:bounceEnd="40000">
                                          <p:cBhvr additive="base">
                                            <p:cTn id="7" dur="500" fill="hold"/>
                                            <p:tgtEl>
                                              <p:spTgt spid="15"/>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34" presetClass="emph" presetSubtype="0" fill="hold" grpId="1" nodeType="afterEffect">
                                      <p:stCondLst>
                                        <p:cond delay="0"/>
                                      </p:stCondLst>
                                      <p:iterate type="lt">
                                        <p:tmPct val="10000"/>
                                      </p:iterate>
                                      <p:childTnLst>
                                        <p:animMotion origin="layout" path="M 0.0 0.0 L 0.0 -0.07213" pathEditMode="relative" ptsTypes="">
                                          <p:cBhvr>
                                            <p:cTn id="11" dur="250" accel="50000" decel="50000" autoRev="1" fill="hold">
                                              <p:stCondLst>
                                                <p:cond delay="0"/>
                                              </p:stCondLst>
                                            </p:cTn>
                                            <p:tgtEl>
                                              <p:spTgt spid="15"/>
                                            </p:tgtEl>
                                            <p:attrNameLst>
                                              <p:attrName>ppt_x</p:attrName>
                                              <p:attrName>ppt_y</p:attrName>
                                            </p:attrNameLst>
                                          </p:cBhvr>
                                        </p:animMotion>
                                        <p:animRot by="1500000">
                                          <p:cBhvr>
                                            <p:cTn id="12" dur="125" fill="hold">
                                              <p:stCondLst>
                                                <p:cond delay="0"/>
                                              </p:stCondLst>
                                            </p:cTn>
                                            <p:tgtEl>
                                              <p:spTgt spid="15"/>
                                            </p:tgtEl>
                                            <p:attrNameLst>
                                              <p:attrName>r</p:attrName>
                                            </p:attrNameLst>
                                          </p:cBhvr>
                                        </p:animRot>
                                        <p:animRot by="-1500000">
                                          <p:cBhvr>
                                            <p:cTn id="13" dur="125" fill="hold">
                                              <p:stCondLst>
                                                <p:cond delay="125"/>
                                              </p:stCondLst>
                                            </p:cTn>
                                            <p:tgtEl>
                                              <p:spTgt spid="15"/>
                                            </p:tgtEl>
                                            <p:attrNameLst>
                                              <p:attrName>r</p:attrName>
                                            </p:attrNameLst>
                                          </p:cBhvr>
                                        </p:animRot>
                                        <p:animRot by="-1500000">
                                          <p:cBhvr>
                                            <p:cTn id="14" dur="125" fill="hold">
                                              <p:stCondLst>
                                                <p:cond delay="250"/>
                                              </p:stCondLst>
                                            </p:cTn>
                                            <p:tgtEl>
                                              <p:spTgt spid="15"/>
                                            </p:tgtEl>
                                            <p:attrNameLst>
                                              <p:attrName>r</p:attrName>
                                            </p:attrNameLst>
                                          </p:cBhvr>
                                        </p:animRot>
                                        <p:animRot by="1500000">
                                          <p:cBhvr>
                                            <p:cTn id="15" dur="125" fill="hold">
                                              <p:stCondLst>
                                                <p:cond delay="375"/>
                                              </p:stCondLst>
                                            </p:cTn>
                                            <p:tgtEl>
                                              <p:spTgt spid="15"/>
                                            </p:tgtEl>
                                            <p:attrNameLst>
                                              <p:attrName>r</p:attrName>
                                            </p:attrNameLst>
                                          </p:cBhvr>
                                        </p:animRot>
                                      </p:childTnLst>
                                    </p:cTn>
                                  </p:par>
                                  <p:par>
                                    <p:cTn id="16" presetID="53" presetClass="entr" presetSubtype="16"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childTnLst>
                              </p:cTn>
                            </p:par>
                            <p:par>
                              <p:cTn id="21" fill="hold">
                                <p:stCondLst>
                                  <p:cond delay="1049"/>
                                </p:stCondLst>
                                <p:childTnLst>
                                  <p:par>
                                    <p:cTn id="22" presetID="2" presetClass="entr" presetSubtype="1" fill="hold" nodeType="afterEffect" p14:presetBounceEnd="40000">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14:bounceEnd="40000">
                                          <p:cBhvr additive="base">
                                            <p:cTn id="24" dur="500" fill="hold"/>
                                            <p:tgtEl>
                                              <p:spTgt spid="10"/>
                                            </p:tgtEl>
                                            <p:attrNameLst>
                                              <p:attrName>ppt_x</p:attrName>
                                            </p:attrNameLst>
                                          </p:cBhvr>
                                          <p:tavLst>
                                            <p:tav tm="0">
                                              <p:val>
                                                <p:strVal val="#ppt_x"/>
                                              </p:val>
                                            </p:tav>
                                            <p:tav tm="100000">
                                              <p:val>
                                                <p:strVal val="#ppt_x"/>
                                              </p:val>
                                            </p:tav>
                                          </p:tavLst>
                                        </p:anim>
                                        <p:anim calcmode="lin" valueType="num" p14:bounceEnd="40000">
                                          <p:cBhvr additive="base">
                                            <p:cTn id="25" dur="500" fill="hold"/>
                                            <p:tgtEl>
                                              <p:spTgt spid="10"/>
                                            </p:tgtEl>
                                            <p:attrNameLst>
                                              <p:attrName>ppt_y</p:attrName>
                                            </p:attrNameLst>
                                          </p:cBhvr>
                                          <p:tavLst>
                                            <p:tav tm="0">
                                              <p:val>
                                                <p:strVal val="0-#ppt_h/2"/>
                                              </p:val>
                                            </p:tav>
                                            <p:tav tm="100000">
                                              <p:val>
                                                <p:strVal val="#ppt_y"/>
                                              </p:val>
                                            </p:tav>
                                          </p:tavLst>
                                        </p:anim>
                                      </p:childTnLst>
                                    </p:cTn>
                                  </p:par>
                                  <p:par>
                                    <p:cTn id="26" presetID="2" presetClass="entr" presetSubtype="9" fill="hold" nodeType="withEffect" p14:presetBounceEnd="40000">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14:bounceEnd="40000">
                                          <p:cBhvr additive="base">
                                            <p:cTn id="28" dur="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29" dur="500" fill="hold"/>
                                            <p:tgtEl>
                                              <p:spTgt spid="11"/>
                                            </p:tgtEl>
                                            <p:attrNameLst>
                                              <p:attrName>ppt_y</p:attrName>
                                            </p:attrNameLst>
                                          </p:cBhvr>
                                          <p:tavLst>
                                            <p:tav tm="0">
                                              <p:val>
                                                <p:strVal val="0-#ppt_h/2"/>
                                              </p:val>
                                            </p:tav>
                                            <p:tav tm="100000">
                                              <p:val>
                                                <p:strVal val="#ppt_y"/>
                                              </p:val>
                                            </p:tav>
                                          </p:tavLst>
                                        </p:anim>
                                      </p:childTnLst>
                                    </p:cTn>
                                  </p:par>
                                  <p:par>
                                    <p:cTn id="30" presetID="2" presetClass="entr" presetSubtype="8" fill="hold" nodeType="withEffect" p14:presetBounceEnd="40000">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14:bounceEnd="40000">
                                          <p:cBhvr additive="base">
                                            <p:cTn id="32" dur="500" fill="hold"/>
                                            <p:tgtEl>
                                              <p:spTgt spid="12"/>
                                            </p:tgtEl>
                                            <p:attrNameLst>
                                              <p:attrName>ppt_x</p:attrName>
                                            </p:attrNameLst>
                                          </p:cBhvr>
                                          <p:tavLst>
                                            <p:tav tm="0">
                                              <p:val>
                                                <p:strVal val="0-#ppt_w/2"/>
                                              </p:val>
                                            </p:tav>
                                            <p:tav tm="100000">
                                              <p:val>
                                                <p:strVal val="#ppt_x"/>
                                              </p:val>
                                            </p:tav>
                                          </p:tavLst>
                                        </p:anim>
                                        <p:anim calcmode="lin" valueType="num" p14:bounceEnd="40000">
                                          <p:cBhvr additive="base">
                                            <p:cTn id="33" dur="500" fill="hold"/>
                                            <p:tgtEl>
                                              <p:spTgt spid="12"/>
                                            </p:tgtEl>
                                            <p:attrNameLst>
                                              <p:attrName>ppt_y</p:attrName>
                                            </p:attrNameLst>
                                          </p:cBhvr>
                                          <p:tavLst>
                                            <p:tav tm="0">
                                              <p:val>
                                                <p:strVal val="#ppt_y"/>
                                              </p:val>
                                            </p:tav>
                                            <p:tav tm="100000">
                                              <p:val>
                                                <p:strVal val="#ppt_y"/>
                                              </p:val>
                                            </p:tav>
                                          </p:tavLst>
                                        </p:anim>
                                      </p:childTnLst>
                                    </p:cTn>
                                  </p:par>
                                  <p:par>
                                    <p:cTn id="34" presetID="2" presetClass="entr" presetSubtype="4" fill="hold" nodeType="withEffect" p14:presetBounceEnd="40000">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14:bounceEnd="40000">
                                          <p:cBhvr additive="base">
                                            <p:cTn id="36" dur="500" fill="hold"/>
                                            <p:tgtEl>
                                              <p:spTgt spid="13"/>
                                            </p:tgtEl>
                                            <p:attrNameLst>
                                              <p:attrName>ppt_x</p:attrName>
                                            </p:attrNameLst>
                                          </p:cBhvr>
                                          <p:tavLst>
                                            <p:tav tm="0">
                                              <p:val>
                                                <p:strVal val="#ppt_x"/>
                                              </p:val>
                                            </p:tav>
                                            <p:tav tm="100000">
                                              <p:val>
                                                <p:strVal val="#ppt_x"/>
                                              </p:val>
                                            </p:tav>
                                          </p:tavLst>
                                        </p:anim>
                                        <p:anim calcmode="lin" valueType="num" p14:bounceEnd="40000">
                                          <p:cBhvr additive="base">
                                            <p:cTn id="37" dur="500" fill="hold"/>
                                            <p:tgtEl>
                                              <p:spTgt spid="13"/>
                                            </p:tgtEl>
                                            <p:attrNameLst>
                                              <p:attrName>ppt_y</p:attrName>
                                            </p:attrNameLst>
                                          </p:cBhvr>
                                          <p:tavLst>
                                            <p:tav tm="0">
                                              <p:val>
                                                <p:strVal val="1+#ppt_h/2"/>
                                              </p:val>
                                            </p:tav>
                                            <p:tav tm="100000">
                                              <p:val>
                                                <p:strVal val="#ppt_y"/>
                                              </p:val>
                                            </p:tav>
                                          </p:tavLst>
                                        </p:anim>
                                      </p:childTnLst>
                                    </p:cTn>
                                  </p:par>
                                  <p:par>
                                    <p:cTn id="38" presetID="2" presetClass="entr" presetSubtype="2" fill="hold" nodeType="withEffect" p14:presetBounceEnd="40000">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14:bounceEnd="40000">
                                          <p:cBhvr additive="base">
                                            <p:cTn id="40" dur="500" fill="hold"/>
                                            <p:tgtEl>
                                              <p:spTgt spid="14"/>
                                            </p:tgtEl>
                                            <p:attrNameLst>
                                              <p:attrName>ppt_x</p:attrName>
                                            </p:attrNameLst>
                                          </p:cBhvr>
                                          <p:tavLst>
                                            <p:tav tm="0">
                                              <p:val>
                                                <p:strVal val="1+#ppt_w/2"/>
                                              </p:val>
                                            </p:tav>
                                            <p:tav tm="100000">
                                              <p:val>
                                                <p:strVal val="#ppt_x"/>
                                              </p:val>
                                            </p:tav>
                                          </p:tavLst>
                                        </p:anim>
                                        <p:anim calcmode="lin" valueType="num" p14:bounceEnd="40000">
                                          <p:cBhvr additive="base">
                                            <p:cTn id="41" dur="500" fill="hold"/>
                                            <p:tgtEl>
                                              <p:spTgt spid="14"/>
                                            </p:tgtEl>
                                            <p:attrNameLst>
                                              <p:attrName>ppt_y</p:attrName>
                                            </p:attrNameLst>
                                          </p:cBhvr>
                                          <p:tavLst>
                                            <p:tav tm="0">
                                              <p:val>
                                                <p:strVal val="#ppt_y"/>
                                              </p:val>
                                            </p:tav>
                                            <p:tav tm="100000">
                                              <p:val>
                                                <p:strVal val="#ppt_y"/>
                                              </p:val>
                                            </p:tav>
                                          </p:tavLst>
                                        </p:anim>
                                      </p:childTnLst>
                                    </p:cTn>
                                  </p:par>
                                  <p:par>
                                    <p:cTn id="42" presetID="12" presetClass="entr" presetSubtype="8" fill="hold" grpId="0" nodeType="withEffect">
                                      <p:stCondLst>
                                        <p:cond delay="500"/>
                                      </p:stCondLst>
                                      <p:childTnLst>
                                        <p:set>
                                          <p:cBhvr>
                                            <p:cTn id="43" dur="1" fill="hold">
                                              <p:stCondLst>
                                                <p:cond delay="0"/>
                                              </p:stCondLst>
                                            </p:cTn>
                                            <p:tgtEl>
                                              <p:spTgt spid="60"/>
                                            </p:tgtEl>
                                            <p:attrNameLst>
                                              <p:attrName>style.visibility</p:attrName>
                                            </p:attrNameLst>
                                          </p:cBhvr>
                                          <p:to>
                                            <p:strVal val="visible"/>
                                          </p:to>
                                        </p:set>
                                        <p:anim calcmode="lin" valueType="num">
                                          <p:cBhvr additive="base">
                                            <p:cTn id="44" dur="500"/>
                                            <p:tgtEl>
                                              <p:spTgt spid="60"/>
                                            </p:tgtEl>
                                            <p:attrNameLst>
                                              <p:attrName>ppt_x</p:attrName>
                                            </p:attrNameLst>
                                          </p:cBhvr>
                                          <p:tavLst>
                                            <p:tav tm="0">
                                              <p:val>
                                                <p:strVal val="#ppt_x-#ppt_w*1.125000"/>
                                              </p:val>
                                            </p:tav>
                                            <p:tav tm="100000">
                                              <p:val>
                                                <p:strVal val="#ppt_x"/>
                                              </p:val>
                                            </p:tav>
                                          </p:tavLst>
                                        </p:anim>
                                        <p:animEffect transition="in" filter="wipe(right)">
                                          <p:cBhvr>
                                            <p:cTn id="45" dur="500"/>
                                            <p:tgtEl>
                                              <p:spTgt spid="60"/>
                                            </p:tgtEl>
                                          </p:cBhvr>
                                        </p:animEffect>
                                      </p:childTnLst>
                                    </p:cTn>
                                  </p:par>
                                  <p:par>
                                    <p:cTn id="46" presetID="12" presetClass="entr" presetSubtype="8" fill="hold" grpId="0" nodeType="withEffect">
                                      <p:stCondLst>
                                        <p:cond delay="500"/>
                                      </p:stCondLst>
                                      <p:childTnLst>
                                        <p:set>
                                          <p:cBhvr>
                                            <p:cTn id="47" dur="1" fill="hold">
                                              <p:stCondLst>
                                                <p:cond delay="0"/>
                                              </p:stCondLst>
                                            </p:cTn>
                                            <p:tgtEl>
                                              <p:spTgt spid="61"/>
                                            </p:tgtEl>
                                            <p:attrNameLst>
                                              <p:attrName>style.visibility</p:attrName>
                                            </p:attrNameLst>
                                          </p:cBhvr>
                                          <p:to>
                                            <p:strVal val="visible"/>
                                          </p:to>
                                        </p:set>
                                        <p:anim calcmode="lin" valueType="num">
                                          <p:cBhvr additive="base">
                                            <p:cTn id="48" dur="500"/>
                                            <p:tgtEl>
                                              <p:spTgt spid="61"/>
                                            </p:tgtEl>
                                            <p:attrNameLst>
                                              <p:attrName>ppt_x</p:attrName>
                                            </p:attrNameLst>
                                          </p:cBhvr>
                                          <p:tavLst>
                                            <p:tav tm="0">
                                              <p:val>
                                                <p:strVal val="#ppt_x-#ppt_w*1.125000"/>
                                              </p:val>
                                            </p:tav>
                                            <p:tav tm="100000">
                                              <p:val>
                                                <p:strVal val="#ppt_x"/>
                                              </p:val>
                                            </p:tav>
                                          </p:tavLst>
                                        </p:anim>
                                        <p:animEffect transition="in" filter="wipe(right)">
                                          <p:cBhvr>
                                            <p:cTn id="49" dur="500"/>
                                            <p:tgtEl>
                                              <p:spTgt spid="61"/>
                                            </p:tgtEl>
                                          </p:cBhvr>
                                        </p:animEffect>
                                      </p:childTnLst>
                                    </p:cTn>
                                  </p:par>
                                  <p:par>
                                    <p:cTn id="50" presetID="12" presetClass="entr" presetSubtype="8" fill="hold" grpId="0" nodeType="withEffect">
                                      <p:stCondLst>
                                        <p:cond delay="800"/>
                                      </p:stCondLst>
                                      <p:childTnLst>
                                        <p:set>
                                          <p:cBhvr>
                                            <p:cTn id="51" dur="1" fill="hold">
                                              <p:stCondLst>
                                                <p:cond delay="0"/>
                                              </p:stCondLst>
                                            </p:cTn>
                                            <p:tgtEl>
                                              <p:spTgt spid="63"/>
                                            </p:tgtEl>
                                            <p:attrNameLst>
                                              <p:attrName>style.visibility</p:attrName>
                                            </p:attrNameLst>
                                          </p:cBhvr>
                                          <p:to>
                                            <p:strVal val="visible"/>
                                          </p:to>
                                        </p:set>
                                        <p:anim calcmode="lin" valueType="num">
                                          <p:cBhvr additive="base">
                                            <p:cTn id="52" dur="500"/>
                                            <p:tgtEl>
                                              <p:spTgt spid="63"/>
                                            </p:tgtEl>
                                            <p:attrNameLst>
                                              <p:attrName>ppt_x</p:attrName>
                                            </p:attrNameLst>
                                          </p:cBhvr>
                                          <p:tavLst>
                                            <p:tav tm="0">
                                              <p:val>
                                                <p:strVal val="#ppt_x-#ppt_w*1.125000"/>
                                              </p:val>
                                            </p:tav>
                                            <p:tav tm="100000">
                                              <p:val>
                                                <p:strVal val="#ppt_x"/>
                                              </p:val>
                                            </p:tav>
                                          </p:tavLst>
                                        </p:anim>
                                        <p:animEffect transition="in" filter="wipe(right)">
                                          <p:cBhvr>
                                            <p:cTn id="53" dur="500"/>
                                            <p:tgtEl>
                                              <p:spTgt spid="63"/>
                                            </p:tgtEl>
                                          </p:cBhvr>
                                        </p:animEffect>
                                      </p:childTnLst>
                                    </p:cTn>
                                  </p:par>
                                  <p:par>
                                    <p:cTn id="54" presetID="12" presetClass="entr" presetSubtype="8" fill="hold" grpId="0" nodeType="withEffect">
                                      <p:stCondLst>
                                        <p:cond delay="800"/>
                                      </p:stCondLst>
                                      <p:childTnLst>
                                        <p:set>
                                          <p:cBhvr>
                                            <p:cTn id="55" dur="1" fill="hold">
                                              <p:stCondLst>
                                                <p:cond delay="0"/>
                                              </p:stCondLst>
                                            </p:cTn>
                                            <p:tgtEl>
                                              <p:spTgt spid="66"/>
                                            </p:tgtEl>
                                            <p:attrNameLst>
                                              <p:attrName>style.visibility</p:attrName>
                                            </p:attrNameLst>
                                          </p:cBhvr>
                                          <p:to>
                                            <p:strVal val="visible"/>
                                          </p:to>
                                        </p:set>
                                        <p:anim calcmode="lin" valueType="num">
                                          <p:cBhvr additive="base">
                                            <p:cTn id="56" dur="500"/>
                                            <p:tgtEl>
                                              <p:spTgt spid="66"/>
                                            </p:tgtEl>
                                            <p:attrNameLst>
                                              <p:attrName>ppt_x</p:attrName>
                                            </p:attrNameLst>
                                          </p:cBhvr>
                                          <p:tavLst>
                                            <p:tav tm="0">
                                              <p:val>
                                                <p:strVal val="#ppt_x-#ppt_w*1.125000"/>
                                              </p:val>
                                            </p:tav>
                                            <p:tav tm="100000">
                                              <p:val>
                                                <p:strVal val="#ppt_x"/>
                                              </p:val>
                                            </p:tav>
                                          </p:tavLst>
                                        </p:anim>
                                        <p:animEffect transition="in" filter="wipe(right)">
                                          <p:cBhvr>
                                            <p:cTn id="57" dur="500"/>
                                            <p:tgtEl>
                                              <p:spTgt spid="66"/>
                                            </p:tgtEl>
                                          </p:cBhvr>
                                        </p:animEffect>
                                      </p:childTnLst>
                                    </p:cTn>
                                  </p:par>
                                  <p:par>
                                    <p:cTn id="58" presetID="12" presetClass="entr" presetSubtype="8" fill="hold" grpId="0" nodeType="withEffect">
                                      <p:stCondLst>
                                        <p:cond delay="1100"/>
                                      </p:stCondLst>
                                      <p:childTnLst>
                                        <p:set>
                                          <p:cBhvr>
                                            <p:cTn id="59" dur="1" fill="hold">
                                              <p:stCondLst>
                                                <p:cond delay="0"/>
                                              </p:stCondLst>
                                            </p:cTn>
                                            <p:tgtEl>
                                              <p:spTgt spid="82"/>
                                            </p:tgtEl>
                                            <p:attrNameLst>
                                              <p:attrName>style.visibility</p:attrName>
                                            </p:attrNameLst>
                                          </p:cBhvr>
                                          <p:to>
                                            <p:strVal val="visible"/>
                                          </p:to>
                                        </p:set>
                                        <p:anim calcmode="lin" valueType="num">
                                          <p:cBhvr additive="base">
                                            <p:cTn id="60" dur="500"/>
                                            <p:tgtEl>
                                              <p:spTgt spid="82"/>
                                            </p:tgtEl>
                                            <p:attrNameLst>
                                              <p:attrName>ppt_x</p:attrName>
                                            </p:attrNameLst>
                                          </p:cBhvr>
                                          <p:tavLst>
                                            <p:tav tm="0">
                                              <p:val>
                                                <p:strVal val="#ppt_x-#ppt_w*1.125000"/>
                                              </p:val>
                                            </p:tav>
                                            <p:tav tm="100000">
                                              <p:val>
                                                <p:strVal val="#ppt_x"/>
                                              </p:val>
                                            </p:tav>
                                          </p:tavLst>
                                        </p:anim>
                                        <p:animEffect transition="in" filter="wipe(right)">
                                          <p:cBhvr>
                                            <p:cTn id="61" dur="500"/>
                                            <p:tgtEl>
                                              <p:spTgt spid="82"/>
                                            </p:tgtEl>
                                          </p:cBhvr>
                                        </p:animEffect>
                                      </p:childTnLst>
                                    </p:cTn>
                                  </p:par>
                                  <p:par>
                                    <p:cTn id="62" presetID="12" presetClass="entr" presetSubtype="8" fill="hold" grpId="0" nodeType="withEffect">
                                      <p:stCondLst>
                                        <p:cond delay="1100"/>
                                      </p:stCondLst>
                                      <p:childTnLst>
                                        <p:set>
                                          <p:cBhvr>
                                            <p:cTn id="63" dur="1" fill="hold">
                                              <p:stCondLst>
                                                <p:cond delay="0"/>
                                              </p:stCondLst>
                                            </p:cTn>
                                            <p:tgtEl>
                                              <p:spTgt spid="88"/>
                                            </p:tgtEl>
                                            <p:attrNameLst>
                                              <p:attrName>style.visibility</p:attrName>
                                            </p:attrNameLst>
                                          </p:cBhvr>
                                          <p:to>
                                            <p:strVal val="visible"/>
                                          </p:to>
                                        </p:set>
                                        <p:anim calcmode="lin" valueType="num">
                                          <p:cBhvr additive="base">
                                            <p:cTn id="64" dur="500"/>
                                            <p:tgtEl>
                                              <p:spTgt spid="88"/>
                                            </p:tgtEl>
                                            <p:attrNameLst>
                                              <p:attrName>ppt_x</p:attrName>
                                            </p:attrNameLst>
                                          </p:cBhvr>
                                          <p:tavLst>
                                            <p:tav tm="0">
                                              <p:val>
                                                <p:strVal val="#ppt_x-#ppt_w*1.125000"/>
                                              </p:val>
                                            </p:tav>
                                            <p:tav tm="100000">
                                              <p:val>
                                                <p:strVal val="#ppt_x"/>
                                              </p:val>
                                            </p:tav>
                                          </p:tavLst>
                                        </p:anim>
                                        <p:animEffect transition="in" filter="wipe(right)">
                                          <p:cBhvr>
                                            <p:cTn id="65" dur="500"/>
                                            <p:tgtEl>
                                              <p:spTgt spid="88"/>
                                            </p:tgtEl>
                                          </p:cBhvr>
                                        </p:animEffect>
                                      </p:childTnLst>
                                    </p:cTn>
                                  </p:par>
                                  <p:par>
                                    <p:cTn id="66" presetID="12" presetClass="entr" presetSubtype="8" fill="hold" grpId="0" nodeType="withEffect">
                                      <p:stCondLst>
                                        <p:cond delay="1400"/>
                                      </p:stCondLst>
                                      <p:childTnLst>
                                        <p:set>
                                          <p:cBhvr>
                                            <p:cTn id="67" dur="1" fill="hold">
                                              <p:stCondLst>
                                                <p:cond delay="0"/>
                                              </p:stCondLst>
                                            </p:cTn>
                                            <p:tgtEl>
                                              <p:spTgt spid="91"/>
                                            </p:tgtEl>
                                            <p:attrNameLst>
                                              <p:attrName>style.visibility</p:attrName>
                                            </p:attrNameLst>
                                          </p:cBhvr>
                                          <p:to>
                                            <p:strVal val="visible"/>
                                          </p:to>
                                        </p:set>
                                        <p:anim calcmode="lin" valueType="num">
                                          <p:cBhvr additive="base">
                                            <p:cTn id="68" dur="500"/>
                                            <p:tgtEl>
                                              <p:spTgt spid="91"/>
                                            </p:tgtEl>
                                            <p:attrNameLst>
                                              <p:attrName>ppt_x</p:attrName>
                                            </p:attrNameLst>
                                          </p:cBhvr>
                                          <p:tavLst>
                                            <p:tav tm="0">
                                              <p:val>
                                                <p:strVal val="#ppt_x-#ppt_w*1.125000"/>
                                              </p:val>
                                            </p:tav>
                                            <p:tav tm="100000">
                                              <p:val>
                                                <p:strVal val="#ppt_x"/>
                                              </p:val>
                                            </p:tav>
                                          </p:tavLst>
                                        </p:anim>
                                        <p:animEffect transition="in" filter="wipe(right)">
                                          <p:cBhvr>
                                            <p:cTn id="69" dur="500"/>
                                            <p:tgtEl>
                                              <p:spTgt spid="91"/>
                                            </p:tgtEl>
                                          </p:cBhvr>
                                        </p:animEffect>
                                      </p:childTnLst>
                                    </p:cTn>
                                  </p:par>
                                  <p:par>
                                    <p:cTn id="70" presetID="12" presetClass="entr" presetSubtype="8" fill="hold" grpId="0" nodeType="withEffect">
                                      <p:stCondLst>
                                        <p:cond delay="1400"/>
                                      </p:stCondLst>
                                      <p:childTnLst>
                                        <p:set>
                                          <p:cBhvr>
                                            <p:cTn id="71" dur="1" fill="hold">
                                              <p:stCondLst>
                                                <p:cond delay="0"/>
                                              </p:stCondLst>
                                            </p:cTn>
                                            <p:tgtEl>
                                              <p:spTgt spid="90"/>
                                            </p:tgtEl>
                                            <p:attrNameLst>
                                              <p:attrName>style.visibility</p:attrName>
                                            </p:attrNameLst>
                                          </p:cBhvr>
                                          <p:to>
                                            <p:strVal val="visible"/>
                                          </p:to>
                                        </p:set>
                                        <p:anim calcmode="lin" valueType="num">
                                          <p:cBhvr additive="base">
                                            <p:cTn id="72" dur="500"/>
                                            <p:tgtEl>
                                              <p:spTgt spid="90"/>
                                            </p:tgtEl>
                                            <p:attrNameLst>
                                              <p:attrName>ppt_x</p:attrName>
                                            </p:attrNameLst>
                                          </p:cBhvr>
                                          <p:tavLst>
                                            <p:tav tm="0">
                                              <p:val>
                                                <p:strVal val="#ppt_x-#ppt_w*1.125000"/>
                                              </p:val>
                                            </p:tav>
                                            <p:tav tm="100000">
                                              <p:val>
                                                <p:strVal val="#ppt_x"/>
                                              </p:val>
                                            </p:tav>
                                          </p:tavLst>
                                        </p:anim>
                                        <p:animEffect transition="in" filter="wipe(right)">
                                          <p:cBhvr>
                                            <p:cTn id="73" dur="500"/>
                                            <p:tgtEl>
                                              <p:spTgt spid="90"/>
                                            </p:tgtEl>
                                          </p:cBhvr>
                                        </p:animEffect>
                                      </p:childTnLst>
                                    </p:cTn>
                                  </p:par>
                                  <p:par>
                                    <p:cTn id="74" presetID="12" presetClass="entr" presetSubtype="8" fill="hold" grpId="0" nodeType="withEffect">
                                      <p:stCondLst>
                                        <p:cond delay="1700"/>
                                      </p:stCondLst>
                                      <p:childTnLst>
                                        <p:set>
                                          <p:cBhvr>
                                            <p:cTn id="75" dur="1" fill="hold">
                                              <p:stCondLst>
                                                <p:cond delay="0"/>
                                              </p:stCondLst>
                                            </p:cTn>
                                            <p:tgtEl>
                                              <p:spTgt spid="95"/>
                                            </p:tgtEl>
                                            <p:attrNameLst>
                                              <p:attrName>style.visibility</p:attrName>
                                            </p:attrNameLst>
                                          </p:cBhvr>
                                          <p:to>
                                            <p:strVal val="visible"/>
                                          </p:to>
                                        </p:set>
                                        <p:anim calcmode="lin" valueType="num">
                                          <p:cBhvr additive="base">
                                            <p:cTn id="76" dur="500"/>
                                            <p:tgtEl>
                                              <p:spTgt spid="95"/>
                                            </p:tgtEl>
                                            <p:attrNameLst>
                                              <p:attrName>ppt_x</p:attrName>
                                            </p:attrNameLst>
                                          </p:cBhvr>
                                          <p:tavLst>
                                            <p:tav tm="0">
                                              <p:val>
                                                <p:strVal val="#ppt_x-#ppt_w*1.125000"/>
                                              </p:val>
                                            </p:tav>
                                            <p:tav tm="100000">
                                              <p:val>
                                                <p:strVal val="#ppt_x"/>
                                              </p:val>
                                            </p:tav>
                                          </p:tavLst>
                                        </p:anim>
                                        <p:animEffect transition="in" filter="wipe(right)">
                                          <p:cBhvr>
                                            <p:cTn id="77" dur="500"/>
                                            <p:tgtEl>
                                              <p:spTgt spid="95"/>
                                            </p:tgtEl>
                                          </p:cBhvr>
                                        </p:animEffect>
                                      </p:childTnLst>
                                    </p:cTn>
                                  </p:par>
                                  <p:par>
                                    <p:cTn id="78" presetID="12" presetClass="entr" presetSubtype="8" fill="hold" grpId="0" nodeType="withEffect">
                                      <p:stCondLst>
                                        <p:cond delay="1700"/>
                                      </p:stCondLst>
                                      <p:childTnLst>
                                        <p:set>
                                          <p:cBhvr>
                                            <p:cTn id="79" dur="1" fill="hold">
                                              <p:stCondLst>
                                                <p:cond delay="0"/>
                                              </p:stCondLst>
                                            </p:cTn>
                                            <p:tgtEl>
                                              <p:spTgt spid="93"/>
                                            </p:tgtEl>
                                            <p:attrNameLst>
                                              <p:attrName>style.visibility</p:attrName>
                                            </p:attrNameLst>
                                          </p:cBhvr>
                                          <p:to>
                                            <p:strVal val="visible"/>
                                          </p:to>
                                        </p:set>
                                        <p:anim calcmode="lin" valueType="num">
                                          <p:cBhvr additive="base">
                                            <p:cTn id="80" dur="500"/>
                                            <p:tgtEl>
                                              <p:spTgt spid="93"/>
                                            </p:tgtEl>
                                            <p:attrNameLst>
                                              <p:attrName>ppt_x</p:attrName>
                                            </p:attrNameLst>
                                          </p:cBhvr>
                                          <p:tavLst>
                                            <p:tav tm="0">
                                              <p:val>
                                                <p:strVal val="#ppt_x-#ppt_w*1.125000"/>
                                              </p:val>
                                            </p:tav>
                                            <p:tav tm="100000">
                                              <p:val>
                                                <p:strVal val="#ppt_x"/>
                                              </p:val>
                                            </p:tav>
                                          </p:tavLst>
                                        </p:anim>
                                        <p:animEffect transition="in" filter="wipe(right)">
                                          <p:cBhvr>
                                            <p:cTn id="81"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p:bldP spid="15" grpId="1"/>
          <p:bldP spid="60" grpId="0"/>
          <p:bldP spid="61" grpId="0"/>
          <p:bldP spid="63" grpId="0"/>
          <p:bldP spid="66" grpId="0"/>
          <p:bldP spid="82" grpId="0"/>
          <p:bldP spid="88" grpId="0"/>
          <p:bldP spid="90" grpId="0"/>
          <p:bldP spid="91" grpId="0"/>
          <p:bldP spid="93" grpId="0"/>
          <p:bldP spid="9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type="lt">
                                        <p:tmPct val="0"/>
                                      </p:iterate>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34" presetClass="emph" presetSubtype="0" fill="hold" grpId="1" nodeType="afterEffect">
                                      <p:stCondLst>
                                        <p:cond delay="0"/>
                                      </p:stCondLst>
                                      <p:iterate type="lt">
                                        <p:tmPct val="10000"/>
                                      </p:iterate>
                                      <p:childTnLst>
                                        <p:animMotion origin="layout" path="M 0.0 0.0 L 0.0 -0.07213" pathEditMode="relative" ptsTypes="">
                                          <p:cBhvr>
                                            <p:cTn id="11" dur="250" accel="50000" decel="50000" autoRev="1" fill="hold">
                                              <p:stCondLst>
                                                <p:cond delay="0"/>
                                              </p:stCondLst>
                                            </p:cTn>
                                            <p:tgtEl>
                                              <p:spTgt spid="15"/>
                                            </p:tgtEl>
                                            <p:attrNameLst>
                                              <p:attrName>ppt_x</p:attrName>
                                              <p:attrName>ppt_y</p:attrName>
                                            </p:attrNameLst>
                                          </p:cBhvr>
                                        </p:animMotion>
                                        <p:animRot by="1500000">
                                          <p:cBhvr>
                                            <p:cTn id="12" dur="125" fill="hold">
                                              <p:stCondLst>
                                                <p:cond delay="0"/>
                                              </p:stCondLst>
                                            </p:cTn>
                                            <p:tgtEl>
                                              <p:spTgt spid="15"/>
                                            </p:tgtEl>
                                            <p:attrNameLst>
                                              <p:attrName>r</p:attrName>
                                            </p:attrNameLst>
                                          </p:cBhvr>
                                        </p:animRot>
                                        <p:animRot by="-1500000">
                                          <p:cBhvr>
                                            <p:cTn id="13" dur="125" fill="hold">
                                              <p:stCondLst>
                                                <p:cond delay="125"/>
                                              </p:stCondLst>
                                            </p:cTn>
                                            <p:tgtEl>
                                              <p:spTgt spid="15"/>
                                            </p:tgtEl>
                                            <p:attrNameLst>
                                              <p:attrName>r</p:attrName>
                                            </p:attrNameLst>
                                          </p:cBhvr>
                                        </p:animRot>
                                        <p:animRot by="-1500000">
                                          <p:cBhvr>
                                            <p:cTn id="14" dur="125" fill="hold">
                                              <p:stCondLst>
                                                <p:cond delay="250"/>
                                              </p:stCondLst>
                                            </p:cTn>
                                            <p:tgtEl>
                                              <p:spTgt spid="15"/>
                                            </p:tgtEl>
                                            <p:attrNameLst>
                                              <p:attrName>r</p:attrName>
                                            </p:attrNameLst>
                                          </p:cBhvr>
                                        </p:animRot>
                                        <p:animRot by="1500000">
                                          <p:cBhvr>
                                            <p:cTn id="15" dur="125" fill="hold">
                                              <p:stCondLst>
                                                <p:cond delay="375"/>
                                              </p:stCondLst>
                                            </p:cTn>
                                            <p:tgtEl>
                                              <p:spTgt spid="15"/>
                                            </p:tgtEl>
                                            <p:attrNameLst>
                                              <p:attrName>r</p:attrName>
                                            </p:attrNameLst>
                                          </p:cBhvr>
                                        </p:animRot>
                                      </p:childTnLst>
                                    </p:cTn>
                                  </p:par>
                                  <p:par>
                                    <p:cTn id="16" presetID="53" presetClass="entr" presetSubtype="16"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childTnLst>
                              </p:cTn>
                            </p:par>
                            <p:par>
                              <p:cTn id="21" fill="hold">
                                <p:stCondLst>
                                  <p:cond delay="1049"/>
                                </p:stCondLst>
                                <p:childTnLst>
                                  <p:par>
                                    <p:cTn id="22" presetID="2" presetClass="entr" presetSubtype="1" fill="hold"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0-#ppt_h/2"/>
                                              </p:val>
                                            </p:tav>
                                            <p:tav tm="100000">
                                              <p:val>
                                                <p:strVal val="#ppt_y"/>
                                              </p:val>
                                            </p:tav>
                                          </p:tavLst>
                                        </p:anim>
                                      </p:childTnLst>
                                    </p:cTn>
                                  </p:par>
                                  <p:par>
                                    <p:cTn id="26" presetID="2" presetClass="entr" presetSubtype="9" fill="hold" nodeType="with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0-#ppt_w/2"/>
                                              </p:val>
                                            </p:tav>
                                            <p:tav tm="100000">
                                              <p:val>
                                                <p:strVal val="#ppt_x"/>
                                              </p:val>
                                            </p:tav>
                                          </p:tavLst>
                                        </p:anim>
                                        <p:anim calcmode="lin" valueType="num">
                                          <p:cBhvr additive="base">
                                            <p:cTn id="29" dur="500" fill="hold"/>
                                            <p:tgtEl>
                                              <p:spTgt spid="11"/>
                                            </p:tgtEl>
                                            <p:attrNameLst>
                                              <p:attrName>ppt_y</p:attrName>
                                            </p:attrNameLst>
                                          </p:cBhvr>
                                          <p:tavLst>
                                            <p:tav tm="0">
                                              <p:val>
                                                <p:strVal val="0-#ppt_h/2"/>
                                              </p:val>
                                            </p:tav>
                                            <p:tav tm="100000">
                                              <p:val>
                                                <p:strVal val="#ppt_y"/>
                                              </p:val>
                                            </p:tav>
                                          </p:tavLst>
                                        </p:anim>
                                      </p:childTnLst>
                                    </p:cTn>
                                  </p:par>
                                  <p:par>
                                    <p:cTn id="30" presetID="2" presetClass="entr" presetSubtype="8"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additive="base">
                                            <p:cTn id="32" dur="500" fill="hold"/>
                                            <p:tgtEl>
                                              <p:spTgt spid="12"/>
                                            </p:tgtEl>
                                            <p:attrNameLst>
                                              <p:attrName>ppt_x</p:attrName>
                                            </p:attrNameLst>
                                          </p:cBhvr>
                                          <p:tavLst>
                                            <p:tav tm="0">
                                              <p:val>
                                                <p:strVal val="0-#ppt_w/2"/>
                                              </p:val>
                                            </p:tav>
                                            <p:tav tm="100000">
                                              <p:val>
                                                <p:strVal val="#ppt_x"/>
                                              </p:val>
                                            </p:tav>
                                          </p:tavLst>
                                        </p:anim>
                                        <p:anim calcmode="lin" valueType="num">
                                          <p:cBhvr additive="base">
                                            <p:cTn id="33" dur="500" fill="hold"/>
                                            <p:tgtEl>
                                              <p:spTgt spid="12"/>
                                            </p:tgtEl>
                                            <p:attrNameLst>
                                              <p:attrName>ppt_y</p:attrName>
                                            </p:attrNameLst>
                                          </p:cBhvr>
                                          <p:tavLst>
                                            <p:tav tm="0">
                                              <p:val>
                                                <p:strVal val="#ppt_y"/>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additive="base">
                                            <p:cTn id="36" dur="500" fill="hold"/>
                                            <p:tgtEl>
                                              <p:spTgt spid="13"/>
                                            </p:tgtEl>
                                            <p:attrNameLst>
                                              <p:attrName>ppt_x</p:attrName>
                                            </p:attrNameLst>
                                          </p:cBhvr>
                                          <p:tavLst>
                                            <p:tav tm="0">
                                              <p:val>
                                                <p:strVal val="#ppt_x"/>
                                              </p:val>
                                            </p:tav>
                                            <p:tav tm="100000">
                                              <p:val>
                                                <p:strVal val="#ppt_x"/>
                                              </p:val>
                                            </p:tav>
                                          </p:tavLst>
                                        </p:anim>
                                        <p:anim calcmode="lin" valueType="num">
                                          <p:cBhvr additive="base">
                                            <p:cTn id="37" dur="500" fill="hold"/>
                                            <p:tgtEl>
                                              <p:spTgt spid="13"/>
                                            </p:tgtEl>
                                            <p:attrNameLst>
                                              <p:attrName>ppt_y</p:attrName>
                                            </p:attrNameLst>
                                          </p:cBhvr>
                                          <p:tavLst>
                                            <p:tav tm="0">
                                              <p:val>
                                                <p:strVal val="1+#ppt_h/2"/>
                                              </p:val>
                                            </p:tav>
                                            <p:tav tm="100000">
                                              <p:val>
                                                <p:strVal val="#ppt_y"/>
                                              </p:val>
                                            </p:tav>
                                          </p:tavLst>
                                        </p:anim>
                                      </p:childTnLst>
                                    </p:cTn>
                                  </p:par>
                                  <p:par>
                                    <p:cTn id="38" presetID="2" presetClass="entr" presetSubtype="2"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fill="hold"/>
                                            <p:tgtEl>
                                              <p:spTgt spid="14"/>
                                            </p:tgtEl>
                                            <p:attrNameLst>
                                              <p:attrName>ppt_x</p:attrName>
                                            </p:attrNameLst>
                                          </p:cBhvr>
                                          <p:tavLst>
                                            <p:tav tm="0">
                                              <p:val>
                                                <p:strVal val="1+#ppt_w/2"/>
                                              </p:val>
                                            </p:tav>
                                            <p:tav tm="100000">
                                              <p:val>
                                                <p:strVal val="#ppt_x"/>
                                              </p:val>
                                            </p:tav>
                                          </p:tavLst>
                                        </p:anim>
                                        <p:anim calcmode="lin" valueType="num">
                                          <p:cBhvr additive="base">
                                            <p:cTn id="41" dur="500" fill="hold"/>
                                            <p:tgtEl>
                                              <p:spTgt spid="14"/>
                                            </p:tgtEl>
                                            <p:attrNameLst>
                                              <p:attrName>ppt_y</p:attrName>
                                            </p:attrNameLst>
                                          </p:cBhvr>
                                          <p:tavLst>
                                            <p:tav tm="0">
                                              <p:val>
                                                <p:strVal val="#ppt_y"/>
                                              </p:val>
                                            </p:tav>
                                            <p:tav tm="100000">
                                              <p:val>
                                                <p:strVal val="#ppt_y"/>
                                              </p:val>
                                            </p:tav>
                                          </p:tavLst>
                                        </p:anim>
                                      </p:childTnLst>
                                    </p:cTn>
                                  </p:par>
                                  <p:par>
                                    <p:cTn id="42" presetID="12" presetClass="entr" presetSubtype="8" fill="hold" grpId="0" nodeType="withEffect">
                                      <p:stCondLst>
                                        <p:cond delay="500"/>
                                      </p:stCondLst>
                                      <p:childTnLst>
                                        <p:set>
                                          <p:cBhvr>
                                            <p:cTn id="43" dur="1" fill="hold">
                                              <p:stCondLst>
                                                <p:cond delay="0"/>
                                              </p:stCondLst>
                                            </p:cTn>
                                            <p:tgtEl>
                                              <p:spTgt spid="60"/>
                                            </p:tgtEl>
                                            <p:attrNameLst>
                                              <p:attrName>style.visibility</p:attrName>
                                            </p:attrNameLst>
                                          </p:cBhvr>
                                          <p:to>
                                            <p:strVal val="visible"/>
                                          </p:to>
                                        </p:set>
                                        <p:anim calcmode="lin" valueType="num">
                                          <p:cBhvr additive="base">
                                            <p:cTn id="44" dur="500"/>
                                            <p:tgtEl>
                                              <p:spTgt spid="60"/>
                                            </p:tgtEl>
                                            <p:attrNameLst>
                                              <p:attrName>ppt_x</p:attrName>
                                            </p:attrNameLst>
                                          </p:cBhvr>
                                          <p:tavLst>
                                            <p:tav tm="0">
                                              <p:val>
                                                <p:strVal val="#ppt_x-#ppt_w*1.125000"/>
                                              </p:val>
                                            </p:tav>
                                            <p:tav tm="100000">
                                              <p:val>
                                                <p:strVal val="#ppt_x"/>
                                              </p:val>
                                            </p:tav>
                                          </p:tavLst>
                                        </p:anim>
                                        <p:animEffect transition="in" filter="wipe(right)">
                                          <p:cBhvr>
                                            <p:cTn id="45" dur="500"/>
                                            <p:tgtEl>
                                              <p:spTgt spid="60"/>
                                            </p:tgtEl>
                                          </p:cBhvr>
                                        </p:animEffect>
                                      </p:childTnLst>
                                    </p:cTn>
                                  </p:par>
                                  <p:par>
                                    <p:cTn id="46" presetID="12" presetClass="entr" presetSubtype="8" fill="hold" grpId="0" nodeType="withEffect">
                                      <p:stCondLst>
                                        <p:cond delay="500"/>
                                      </p:stCondLst>
                                      <p:childTnLst>
                                        <p:set>
                                          <p:cBhvr>
                                            <p:cTn id="47" dur="1" fill="hold">
                                              <p:stCondLst>
                                                <p:cond delay="0"/>
                                              </p:stCondLst>
                                            </p:cTn>
                                            <p:tgtEl>
                                              <p:spTgt spid="61"/>
                                            </p:tgtEl>
                                            <p:attrNameLst>
                                              <p:attrName>style.visibility</p:attrName>
                                            </p:attrNameLst>
                                          </p:cBhvr>
                                          <p:to>
                                            <p:strVal val="visible"/>
                                          </p:to>
                                        </p:set>
                                        <p:anim calcmode="lin" valueType="num">
                                          <p:cBhvr additive="base">
                                            <p:cTn id="48" dur="500"/>
                                            <p:tgtEl>
                                              <p:spTgt spid="61"/>
                                            </p:tgtEl>
                                            <p:attrNameLst>
                                              <p:attrName>ppt_x</p:attrName>
                                            </p:attrNameLst>
                                          </p:cBhvr>
                                          <p:tavLst>
                                            <p:tav tm="0">
                                              <p:val>
                                                <p:strVal val="#ppt_x-#ppt_w*1.125000"/>
                                              </p:val>
                                            </p:tav>
                                            <p:tav tm="100000">
                                              <p:val>
                                                <p:strVal val="#ppt_x"/>
                                              </p:val>
                                            </p:tav>
                                          </p:tavLst>
                                        </p:anim>
                                        <p:animEffect transition="in" filter="wipe(right)">
                                          <p:cBhvr>
                                            <p:cTn id="49" dur="500"/>
                                            <p:tgtEl>
                                              <p:spTgt spid="61"/>
                                            </p:tgtEl>
                                          </p:cBhvr>
                                        </p:animEffect>
                                      </p:childTnLst>
                                    </p:cTn>
                                  </p:par>
                                  <p:par>
                                    <p:cTn id="50" presetID="12" presetClass="entr" presetSubtype="8" fill="hold" grpId="0" nodeType="withEffect">
                                      <p:stCondLst>
                                        <p:cond delay="800"/>
                                      </p:stCondLst>
                                      <p:childTnLst>
                                        <p:set>
                                          <p:cBhvr>
                                            <p:cTn id="51" dur="1" fill="hold">
                                              <p:stCondLst>
                                                <p:cond delay="0"/>
                                              </p:stCondLst>
                                            </p:cTn>
                                            <p:tgtEl>
                                              <p:spTgt spid="63"/>
                                            </p:tgtEl>
                                            <p:attrNameLst>
                                              <p:attrName>style.visibility</p:attrName>
                                            </p:attrNameLst>
                                          </p:cBhvr>
                                          <p:to>
                                            <p:strVal val="visible"/>
                                          </p:to>
                                        </p:set>
                                        <p:anim calcmode="lin" valueType="num">
                                          <p:cBhvr additive="base">
                                            <p:cTn id="52" dur="500"/>
                                            <p:tgtEl>
                                              <p:spTgt spid="63"/>
                                            </p:tgtEl>
                                            <p:attrNameLst>
                                              <p:attrName>ppt_x</p:attrName>
                                            </p:attrNameLst>
                                          </p:cBhvr>
                                          <p:tavLst>
                                            <p:tav tm="0">
                                              <p:val>
                                                <p:strVal val="#ppt_x-#ppt_w*1.125000"/>
                                              </p:val>
                                            </p:tav>
                                            <p:tav tm="100000">
                                              <p:val>
                                                <p:strVal val="#ppt_x"/>
                                              </p:val>
                                            </p:tav>
                                          </p:tavLst>
                                        </p:anim>
                                        <p:animEffect transition="in" filter="wipe(right)">
                                          <p:cBhvr>
                                            <p:cTn id="53" dur="500"/>
                                            <p:tgtEl>
                                              <p:spTgt spid="63"/>
                                            </p:tgtEl>
                                          </p:cBhvr>
                                        </p:animEffect>
                                      </p:childTnLst>
                                    </p:cTn>
                                  </p:par>
                                  <p:par>
                                    <p:cTn id="54" presetID="12" presetClass="entr" presetSubtype="8" fill="hold" grpId="0" nodeType="withEffect">
                                      <p:stCondLst>
                                        <p:cond delay="800"/>
                                      </p:stCondLst>
                                      <p:childTnLst>
                                        <p:set>
                                          <p:cBhvr>
                                            <p:cTn id="55" dur="1" fill="hold">
                                              <p:stCondLst>
                                                <p:cond delay="0"/>
                                              </p:stCondLst>
                                            </p:cTn>
                                            <p:tgtEl>
                                              <p:spTgt spid="66"/>
                                            </p:tgtEl>
                                            <p:attrNameLst>
                                              <p:attrName>style.visibility</p:attrName>
                                            </p:attrNameLst>
                                          </p:cBhvr>
                                          <p:to>
                                            <p:strVal val="visible"/>
                                          </p:to>
                                        </p:set>
                                        <p:anim calcmode="lin" valueType="num">
                                          <p:cBhvr additive="base">
                                            <p:cTn id="56" dur="500"/>
                                            <p:tgtEl>
                                              <p:spTgt spid="66"/>
                                            </p:tgtEl>
                                            <p:attrNameLst>
                                              <p:attrName>ppt_x</p:attrName>
                                            </p:attrNameLst>
                                          </p:cBhvr>
                                          <p:tavLst>
                                            <p:tav tm="0">
                                              <p:val>
                                                <p:strVal val="#ppt_x-#ppt_w*1.125000"/>
                                              </p:val>
                                            </p:tav>
                                            <p:tav tm="100000">
                                              <p:val>
                                                <p:strVal val="#ppt_x"/>
                                              </p:val>
                                            </p:tav>
                                          </p:tavLst>
                                        </p:anim>
                                        <p:animEffect transition="in" filter="wipe(right)">
                                          <p:cBhvr>
                                            <p:cTn id="57" dur="500"/>
                                            <p:tgtEl>
                                              <p:spTgt spid="66"/>
                                            </p:tgtEl>
                                          </p:cBhvr>
                                        </p:animEffect>
                                      </p:childTnLst>
                                    </p:cTn>
                                  </p:par>
                                  <p:par>
                                    <p:cTn id="58" presetID="12" presetClass="entr" presetSubtype="8" fill="hold" grpId="0" nodeType="withEffect">
                                      <p:stCondLst>
                                        <p:cond delay="1100"/>
                                      </p:stCondLst>
                                      <p:childTnLst>
                                        <p:set>
                                          <p:cBhvr>
                                            <p:cTn id="59" dur="1" fill="hold">
                                              <p:stCondLst>
                                                <p:cond delay="0"/>
                                              </p:stCondLst>
                                            </p:cTn>
                                            <p:tgtEl>
                                              <p:spTgt spid="82"/>
                                            </p:tgtEl>
                                            <p:attrNameLst>
                                              <p:attrName>style.visibility</p:attrName>
                                            </p:attrNameLst>
                                          </p:cBhvr>
                                          <p:to>
                                            <p:strVal val="visible"/>
                                          </p:to>
                                        </p:set>
                                        <p:anim calcmode="lin" valueType="num">
                                          <p:cBhvr additive="base">
                                            <p:cTn id="60" dur="500"/>
                                            <p:tgtEl>
                                              <p:spTgt spid="82"/>
                                            </p:tgtEl>
                                            <p:attrNameLst>
                                              <p:attrName>ppt_x</p:attrName>
                                            </p:attrNameLst>
                                          </p:cBhvr>
                                          <p:tavLst>
                                            <p:tav tm="0">
                                              <p:val>
                                                <p:strVal val="#ppt_x-#ppt_w*1.125000"/>
                                              </p:val>
                                            </p:tav>
                                            <p:tav tm="100000">
                                              <p:val>
                                                <p:strVal val="#ppt_x"/>
                                              </p:val>
                                            </p:tav>
                                          </p:tavLst>
                                        </p:anim>
                                        <p:animEffect transition="in" filter="wipe(right)">
                                          <p:cBhvr>
                                            <p:cTn id="61" dur="500"/>
                                            <p:tgtEl>
                                              <p:spTgt spid="82"/>
                                            </p:tgtEl>
                                          </p:cBhvr>
                                        </p:animEffect>
                                      </p:childTnLst>
                                    </p:cTn>
                                  </p:par>
                                  <p:par>
                                    <p:cTn id="62" presetID="12" presetClass="entr" presetSubtype="8" fill="hold" grpId="0" nodeType="withEffect">
                                      <p:stCondLst>
                                        <p:cond delay="1100"/>
                                      </p:stCondLst>
                                      <p:childTnLst>
                                        <p:set>
                                          <p:cBhvr>
                                            <p:cTn id="63" dur="1" fill="hold">
                                              <p:stCondLst>
                                                <p:cond delay="0"/>
                                              </p:stCondLst>
                                            </p:cTn>
                                            <p:tgtEl>
                                              <p:spTgt spid="88"/>
                                            </p:tgtEl>
                                            <p:attrNameLst>
                                              <p:attrName>style.visibility</p:attrName>
                                            </p:attrNameLst>
                                          </p:cBhvr>
                                          <p:to>
                                            <p:strVal val="visible"/>
                                          </p:to>
                                        </p:set>
                                        <p:anim calcmode="lin" valueType="num">
                                          <p:cBhvr additive="base">
                                            <p:cTn id="64" dur="500"/>
                                            <p:tgtEl>
                                              <p:spTgt spid="88"/>
                                            </p:tgtEl>
                                            <p:attrNameLst>
                                              <p:attrName>ppt_x</p:attrName>
                                            </p:attrNameLst>
                                          </p:cBhvr>
                                          <p:tavLst>
                                            <p:tav tm="0">
                                              <p:val>
                                                <p:strVal val="#ppt_x-#ppt_w*1.125000"/>
                                              </p:val>
                                            </p:tav>
                                            <p:tav tm="100000">
                                              <p:val>
                                                <p:strVal val="#ppt_x"/>
                                              </p:val>
                                            </p:tav>
                                          </p:tavLst>
                                        </p:anim>
                                        <p:animEffect transition="in" filter="wipe(right)">
                                          <p:cBhvr>
                                            <p:cTn id="65" dur="500"/>
                                            <p:tgtEl>
                                              <p:spTgt spid="88"/>
                                            </p:tgtEl>
                                          </p:cBhvr>
                                        </p:animEffect>
                                      </p:childTnLst>
                                    </p:cTn>
                                  </p:par>
                                  <p:par>
                                    <p:cTn id="66" presetID="12" presetClass="entr" presetSubtype="8" fill="hold" grpId="0" nodeType="withEffect">
                                      <p:stCondLst>
                                        <p:cond delay="1400"/>
                                      </p:stCondLst>
                                      <p:childTnLst>
                                        <p:set>
                                          <p:cBhvr>
                                            <p:cTn id="67" dur="1" fill="hold">
                                              <p:stCondLst>
                                                <p:cond delay="0"/>
                                              </p:stCondLst>
                                            </p:cTn>
                                            <p:tgtEl>
                                              <p:spTgt spid="91"/>
                                            </p:tgtEl>
                                            <p:attrNameLst>
                                              <p:attrName>style.visibility</p:attrName>
                                            </p:attrNameLst>
                                          </p:cBhvr>
                                          <p:to>
                                            <p:strVal val="visible"/>
                                          </p:to>
                                        </p:set>
                                        <p:anim calcmode="lin" valueType="num">
                                          <p:cBhvr additive="base">
                                            <p:cTn id="68" dur="500"/>
                                            <p:tgtEl>
                                              <p:spTgt spid="91"/>
                                            </p:tgtEl>
                                            <p:attrNameLst>
                                              <p:attrName>ppt_x</p:attrName>
                                            </p:attrNameLst>
                                          </p:cBhvr>
                                          <p:tavLst>
                                            <p:tav tm="0">
                                              <p:val>
                                                <p:strVal val="#ppt_x-#ppt_w*1.125000"/>
                                              </p:val>
                                            </p:tav>
                                            <p:tav tm="100000">
                                              <p:val>
                                                <p:strVal val="#ppt_x"/>
                                              </p:val>
                                            </p:tav>
                                          </p:tavLst>
                                        </p:anim>
                                        <p:animEffect transition="in" filter="wipe(right)">
                                          <p:cBhvr>
                                            <p:cTn id="69" dur="500"/>
                                            <p:tgtEl>
                                              <p:spTgt spid="91"/>
                                            </p:tgtEl>
                                          </p:cBhvr>
                                        </p:animEffect>
                                      </p:childTnLst>
                                    </p:cTn>
                                  </p:par>
                                  <p:par>
                                    <p:cTn id="70" presetID="12" presetClass="entr" presetSubtype="8" fill="hold" grpId="0" nodeType="withEffect">
                                      <p:stCondLst>
                                        <p:cond delay="1400"/>
                                      </p:stCondLst>
                                      <p:childTnLst>
                                        <p:set>
                                          <p:cBhvr>
                                            <p:cTn id="71" dur="1" fill="hold">
                                              <p:stCondLst>
                                                <p:cond delay="0"/>
                                              </p:stCondLst>
                                            </p:cTn>
                                            <p:tgtEl>
                                              <p:spTgt spid="90"/>
                                            </p:tgtEl>
                                            <p:attrNameLst>
                                              <p:attrName>style.visibility</p:attrName>
                                            </p:attrNameLst>
                                          </p:cBhvr>
                                          <p:to>
                                            <p:strVal val="visible"/>
                                          </p:to>
                                        </p:set>
                                        <p:anim calcmode="lin" valueType="num">
                                          <p:cBhvr additive="base">
                                            <p:cTn id="72" dur="500"/>
                                            <p:tgtEl>
                                              <p:spTgt spid="90"/>
                                            </p:tgtEl>
                                            <p:attrNameLst>
                                              <p:attrName>ppt_x</p:attrName>
                                            </p:attrNameLst>
                                          </p:cBhvr>
                                          <p:tavLst>
                                            <p:tav tm="0">
                                              <p:val>
                                                <p:strVal val="#ppt_x-#ppt_w*1.125000"/>
                                              </p:val>
                                            </p:tav>
                                            <p:tav tm="100000">
                                              <p:val>
                                                <p:strVal val="#ppt_x"/>
                                              </p:val>
                                            </p:tav>
                                          </p:tavLst>
                                        </p:anim>
                                        <p:animEffect transition="in" filter="wipe(right)">
                                          <p:cBhvr>
                                            <p:cTn id="73" dur="500"/>
                                            <p:tgtEl>
                                              <p:spTgt spid="90"/>
                                            </p:tgtEl>
                                          </p:cBhvr>
                                        </p:animEffect>
                                      </p:childTnLst>
                                    </p:cTn>
                                  </p:par>
                                  <p:par>
                                    <p:cTn id="74" presetID="12" presetClass="entr" presetSubtype="8" fill="hold" grpId="0" nodeType="withEffect">
                                      <p:stCondLst>
                                        <p:cond delay="1700"/>
                                      </p:stCondLst>
                                      <p:childTnLst>
                                        <p:set>
                                          <p:cBhvr>
                                            <p:cTn id="75" dur="1" fill="hold">
                                              <p:stCondLst>
                                                <p:cond delay="0"/>
                                              </p:stCondLst>
                                            </p:cTn>
                                            <p:tgtEl>
                                              <p:spTgt spid="95"/>
                                            </p:tgtEl>
                                            <p:attrNameLst>
                                              <p:attrName>style.visibility</p:attrName>
                                            </p:attrNameLst>
                                          </p:cBhvr>
                                          <p:to>
                                            <p:strVal val="visible"/>
                                          </p:to>
                                        </p:set>
                                        <p:anim calcmode="lin" valueType="num">
                                          <p:cBhvr additive="base">
                                            <p:cTn id="76" dur="500"/>
                                            <p:tgtEl>
                                              <p:spTgt spid="95"/>
                                            </p:tgtEl>
                                            <p:attrNameLst>
                                              <p:attrName>ppt_x</p:attrName>
                                            </p:attrNameLst>
                                          </p:cBhvr>
                                          <p:tavLst>
                                            <p:tav tm="0">
                                              <p:val>
                                                <p:strVal val="#ppt_x-#ppt_w*1.125000"/>
                                              </p:val>
                                            </p:tav>
                                            <p:tav tm="100000">
                                              <p:val>
                                                <p:strVal val="#ppt_x"/>
                                              </p:val>
                                            </p:tav>
                                          </p:tavLst>
                                        </p:anim>
                                        <p:animEffect transition="in" filter="wipe(right)">
                                          <p:cBhvr>
                                            <p:cTn id="77" dur="500"/>
                                            <p:tgtEl>
                                              <p:spTgt spid="95"/>
                                            </p:tgtEl>
                                          </p:cBhvr>
                                        </p:animEffect>
                                      </p:childTnLst>
                                    </p:cTn>
                                  </p:par>
                                  <p:par>
                                    <p:cTn id="78" presetID="12" presetClass="entr" presetSubtype="8" fill="hold" grpId="0" nodeType="withEffect">
                                      <p:stCondLst>
                                        <p:cond delay="1700"/>
                                      </p:stCondLst>
                                      <p:childTnLst>
                                        <p:set>
                                          <p:cBhvr>
                                            <p:cTn id="79" dur="1" fill="hold">
                                              <p:stCondLst>
                                                <p:cond delay="0"/>
                                              </p:stCondLst>
                                            </p:cTn>
                                            <p:tgtEl>
                                              <p:spTgt spid="93"/>
                                            </p:tgtEl>
                                            <p:attrNameLst>
                                              <p:attrName>style.visibility</p:attrName>
                                            </p:attrNameLst>
                                          </p:cBhvr>
                                          <p:to>
                                            <p:strVal val="visible"/>
                                          </p:to>
                                        </p:set>
                                        <p:anim calcmode="lin" valueType="num">
                                          <p:cBhvr additive="base">
                                            <p:cTn id="80" dur="500"/>
                                            <p:tgtEl>
                                              <p:spTgt spid="93"/>
                                            </p:tgtEl>
                                            <p:attrNameLst>
                                              <p:attrName>ppt_x</p:attrName>
                                            </p:attrNameLst>
                                          </p:cBhvr>
                                          <p:tavLst>
                                            <p:tav tm="0">
                                              <p:val>
                                                <p:strVal val="#ppt_x-#ppt_w*1.125000"/>
                                              </p:val>
                                            </p:tav>
                                            <p:tav tm="100000">
                                              <p:val>
                                                <p:strVal val="#ppt_x"/>
                                              </p:val>
                                            </p:tav>
                                          </p:tavLst>
                                        </p:anim>
                                        <p:animEffect transition="in" filter="wipe(right)">
                                          <p:cBhvr>
                                            <p:cTn id="81"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p:bldP spid="15" grpId="1"/>
          <p:bldP spid="60" grpId="0"/>
          <p:bldP spid="61" grpId="0"/>
          <p:bldP spid="63" grpId="0"/>
          <p:bldP spid="66" grpId="0"/>
          <p:bldP spid="82" grpId="0"/>
          <p:bldP spid="88" grpId="0"/>
          <p:bldP spid="90" grpId="0"/>
          <p:bldP spid="91" grpId="0"/>
          <p:bldP spid="93" grpId="0"/>
          <p:bldP spid="95"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709404" y="1074488"/>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54" name="椭圆 34"/>
          <p:cNvSpPr/>
          <p:nvPr/>
        </p:nvSpPr>
        <p:spPr>
          <a:xfrm rot="10800000">
            <a:off x="1280904" y="1924064"/>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0" name="TextBox 19"/>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实验难点</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1" name="TextBox 20"/>
          <p:cNvSpPr txBox="1"/>
          <p:nvPr/>
        </p:nvSpPr>
        <p:spPr>
          <a:xfrm>
            <a:off x="1575455" y="290645"/>
            <a:ext cx="304532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EXPERIMENTAL DIFFICULTIES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22" name="直接连接符 21"/>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340906" y="2177560"/>
            <a:ext cx="957636" cy="584775"/>
          </a:xfrm>
          <a:prstGeom prst="rect">
            <a:avLst/>
          </a:prstGeom>
          <a:noFill/>
          <a:ln>
            <a:noFill/>
          </a:ln>
        </p:spPr>
        <p:txBody>
          <a:bodyPr wrap="square"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实验难点一</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23" name="TextBox 22"/>
          <p:cNvSpPr txBox="1"/>
          <p:nvPr/>
        </p:nvSpPr>
        <p:spPr>
          <a:xfrm>
            <a:off x="1090404" y="3346238"/>
            <a:ext cx="1471821"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29" name="椭圆 34"/>
          <p:cNvSpPr/>
          <p:nvPr/>
        </p:nvSpPr>
        <p:spPr>
          <a:xfrm rot="10800000">
            <a:off x="3016494" y="1924064"/>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0" name="TextBox 29"/>
          <p:cNvSpPr txBox="1"/>
          <p:nvPr/>
        </p:nvSpPr>
        <p:spPr>
          <a:xfrm>
            <a:off x="3076496" y="2177560"/>
            <a:ext cx="957636" cy="584775"/>
          </a:xfrm>
          <a:prstGeom prst="rect">
            <a:avLst/>
          </a:prstGeom>
          <a:noFill/>
          <a:ln>
            <a:noFill/>
          </a:ln>
        </p:spPr>
        <p:txBody>
          <a:bodyPr wrap="square"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实验难点二</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31" name="TextBox 30"/>
          <p:cNvSpPr txBox="1"/>
          <p:nvPr/>
        </p:nvSpPr>
        <p:spPr>
          <a:xfrm>
            <a:off x="2825994" y="3346238"/>
            <a:ext cx="1471821"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2" name="椭圆 34"/>
          <p:cNvSpPr/>
          <p:nvPr/>
        </p:nvSpPr>
        <p:spPr>
          <a:xfrm rot="10800000">
            <a:off x="4740519" y="1924064"/>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3" name="TextBox 32"/>
          <p:cNvSpPr txBox="1"/>
          <p:nvPr/>
        </p:nvSpPr>
        <p:spPr>
          <a:xfrm>
            <a:off x="4800521" y="2177560"/>
            <a:ext cx="957636" cy="584775"/>
          </a:xfrm>
          <a:prstGeom prst="rect">
            <a:avLst/>
          </a:prstGeom>
          <a:noFill/>
          <a:ln>
            <a:noFill/>
          </a:ln>
        </p:spPr>
        <p:txBody>
          <a:bodyPr wrap="square"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实验难点三</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34" name="TextBox 33"/>
          <p:cNvSpPr txBox="1"/>
          <p:nvPr/>
        </p:nvSpPr>
        <p:spPr>
          <a:xfrm>
            <a:off x="4550019" y="3346238"/>
            <a:ext cx="1471821"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5" name="椭圆 34"/>
          <p:cNvSpPr/>
          <p:nvPr/>
        </p:nvSpPr>
        <p:spPr>
          <a:xfrm rot="10800000">
            <a:off x="6502644" y="1924064"/>
            <a:ext cx="1077642" cy="1385911"/>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6" name="TextBox 35"/>
          <p:cNvSpPr txBox="1"/>
          <p:nvPr/>
        </p:nvSpPr>
        <p:spPr>
          <a:xfrm>
            <a:off x="6562646" y="2177560"/>
            <a:ext cx="957636" cy="584775"/>
          </a:xfrm>
          <a:prstGeom prst="rect">
            <a:avLst/>
          </a:prstGeom>
          <a:noFill/>
          <a:ln>
            <a:noFill/>
          </a:ln>
        </p:spPr>
        <p:txBody>
          <a:bodyPr wrap="square"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实验难点四</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37" name="TextBox 36"/>
          <p:cNvSpPr txBox="1"/>
          <p:nvPr/>
        </p:nvSpPr>
        <p:spPr>
          <a:xfrm>
            <a:off x="6312144" y="3346238"/>
            <a:ext cx="1471821" cy="830997"/>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strips(upRight)">
                                          <p:cBhvr>
                                            <p:cTn id="7" dur="500"/>
                                            <p:tgtEl>
                                              <p:spTgt spid="44"/>
                                            </p:tgtEl>
                                          </p:cBhvr>
                                        </p:animEffect>
                                      </p:childTnLst>
                                    </p:cTn>
                                  </p:par>
                                </p:childTnLst>
                              </p:cTn>
                            </p:par>
                            <p:par>
                              <p:cTn id="8" fill="hold">
                                <p:stCondLst>
                                  <p:cond delay="500"/>
                                </p:stCondLst>
                                <p:childTnLst>
                                  <p:par>
                                    <p:cTn id="9" presetID="2" presetClass="entr" presetSubtype="1" fill="hold" grpId="0" nodeType="afterEffect" p14:presetBounceEnd="40000">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14:bounceEnd="40000">
                                          <p:cBhvr additive="base">
                                            <p:cTn id="11" dur="500" fill="hold"/>
                                            <p:tgtEl>
                                              <p:spTgt spid="54"/>
                                            </p:tgtEl>
                                            <p:attrNameLst>
                                              <p:attrName>ppt_x</p:attrName>
                                            </p:attrNameLst>
                                          </p:cBhvr>
                                          <p:tavLst>
                                            <p:tav tm="0">
                                              <p:val>
                                                <p:strVal val="#ppt_x"/>
                                              </p:val>
                                            </p:tav>
                                            <p:tav tm="100000">
                                              <p:val>
                                                <p:strVal val="#ppt_x"/>
                                              </p:val>
                                            </p:tav>
                                          </p:tavLst>
                                        </p:anim>
                                        <p:anim calcmode="lin" valueType="num" p14:bounceEnd="40000">
                                          <p:cBhvr additive="base">
                                            <p:cTn id="12" dur="500" fill="hold"/>
                                            <p:tgtEl>
                                              <p:spTgt spid="54"/>
                                            </p:tgtEl>
                                            <p:attrNameLst>
                                              <p:attrName>ppt_y</p:attrName>
                                            </p:attrNameLst>
                                          </p:cBhvr>
                                          <p:tavLst>
                                            <p:tav tm="0">
                                              <p:val>
                                                <p:strVal val="0-#ppt_h/2"/>
                                              </p:val>
                                            </p:tav>
                                            <p:tav tm="100000">
                                              <p:val>
                                                <p:strVal val="#ppt_y"/>
                                              </p:val>
                                            </p:tav>
                                          </p:tavLst>
                                        </p:anim>
                                      </p:childTnLst>
                                    </p:cTn>
                                  </p:par>
                                  <p:par>
                                    <p:cTn id="13" presetID="12" presetClass="entr" presetSubtype="2" fill="hold" grpId="0" nodeType="withEffect">
                                      <p:stCondLst>
                                        <p:cond delay="3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p:tgtEl>
                                              <p:spTgt spid="53"/>
                                            </p:tgtEl>
                                            <p:attrNameLst>
                                              <p:attrName>ppt_x</p:attrName>
                                            </p:attrNameLst>
                                          </p:cBhvr>
                                          <p:tavLst>
                                            <p:tav tm="0">
                                              <p:val>
                                                <p:strVal val="#ppt_x+#ppt_w*1.125000"/>
                                              </p:val>
                                            </p:tav>
                                            <p:tav tm="100000">
                                              <p:val>
                                                <p:strVal val="#ppt_x"/>
                                              </p:val>
                                            </p:tav>
                                          </p:tavLst>
                                        </p:anim>
                                        <p:animEffect transition="in" filter="wipe(left)">
                                          <p:cBhvr>
                                            <p:cTn id="16" dur="500"/>
                                            <p:tgtEl>
                                              <p:spTgt spid="53"/>
                                            </p:tgtEl>
                                          </p:cBhvr>
                                        </p:animEffect>
                                      </p:childTnLst>
                                    </p:cTn>
                                  </p:par>
                                </p:childTnLst>
                              </p:cTn>
                            </p:par>
                            <p:par>
                              <p:cTn id="17" fill="hold">
                                <p:stCondLst>
                                  <p:cond delay="1000"/>
                                </p:stCondLst>
                                <p:childTnLst>
                                  <p:par>
                                    <p:cTn id="18" presetID="18" presetClass="entr" presetSubtype="3"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strips(upRight)">
                                          <p:cBhvr>
                                            <p:cTn id="20" dur="500"/>
                                            <p:tgtEl>
                                              <p:spTgt spid="23"/>
                                            </p:tgtEl>
                                          </p:cBhvr>
                                        </p:animEffect>
                                      </p:childTnLst>
                                    </p:cTn>
                                  </p:par>
                                </p:childTnLst>
                              </p:cTn>
                            </p:par>
                            <p:par>
                              <p:cTn id="21" fill="hold">
                                <p:stCondLst>
                                  <p:cond delay="1500"/>
                                </p:stCondLst>
                                <p:childTnLst>
                                  <p:par>
                                    <p:cTn id="22" presetID="2" presetClass="entr" presetSubtype="1" fill="hold" grpId="0" nodeType="afterEffect" p14:presetBounceEnd="40000">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14:bounceEnd="40000">
                                          <p:cBhvr additive="base">
                                            <p:cTn id="24" dur="500" fill="hold"/>
                                            <p:tgtEl>
                                              <p:spTgt spid="29"/>
                                            </p:tgtEl>
                                            <p:attrNameLst>
                                              <p:attrName>ppt_x</p:attrName>
                                            </p:attrNameLst>
                                          </p:cBhvr>
                                          <p:tavLst>
                                            <p:tav tm="0">
                                              <p:val>
                                                <p:strVal val="#ppt_x"/>
                                              </p:val>
                                            </p:tav>
                                            <p:tav tm="100000">
                                              <p:val>
                                                <p:strVal val="#ppt_x"/>
                                              </p:val>
                                            </p:tav>
                                          </p:tavLst>
                                        </p:anim>
                                        <p:anim calcmode="lin" valueType="num" p14:bounceEnd="40000">
                                          <p:cBhvr additive="base">
                                            <p:cTn id="25" dur="500" fill="hold"/>
                                            <p:tgtEl>
                                              <p:spTgt spid="29"/>
                                            </p:tgtEl>
                                            <p:attrNameLst>
                                              <p:attrName>ppt_y</p:attrName>
                                            </p:attrNameLst>
                                          </p:cBhvr>
                                          <p:tavLst>
                                            <p:tav tm="0">
                                              <p:val>
                                                <p:strVal val="0-#ppt_h/2"/>
                                              </p:val>
                                            </p:tav>
                                            <p:tav tm="100000">
                                              <p:val>
                                                <p:strVal val="#ppt_y"/>
                                              </p:val>
                                            </p:tav>
                                          </p:tavLst>
                                        </p:anim>
                                      </p:childTnLst>
                                    </p:cTn>
                                  </p:par>
                                  <p:par>
                                    <p:cTn id="26" presetID="12" presetClass="entr" presetSubtype="2" fill="hold" grpId="0" nodeType="withEffect">
                                      <p:stCondLst>
                                        <p:cond delay="30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p:tgtEl>
                                              <p:spTgt spid="30"/>
                                            </p:tgtEl>
                                            <p:attrNameLst>
                                              <p:attrName>ppt_x</p:attrName>
                                            </p:attrNameLst>
                                          </p:cBhvr>
                                          <p:tavLst>
                                            <p:tav tm="0">
                                              <p:val>
                                                <p:strVal val="#ppt_x+#ppt_w*1.125000"/>
                                              </p:val>
                                            </p:tav>
                                            <p:tav tm="100000">
                                              <p:val>
                                                <p:strVal val="#ppt_x"/>
                                              </p:val>
                                            </p:tav>
                                          </p:tavLst>
                                        </p:anim>
                                        <p:animEffect transition="in" filter="wipe(left)">
                                          <p:cBhvr>
                                            <p:cTn id="29" dur="500"/>
                                            <p:tgtEl>
                                              <p:spTgt spid="30"/>
                                            </p:tgtEl>
                                          </p:cBhvr>
                                        </p:animEffect>
                                      </p:childTnLst>
                                    </p:cTn>
                                  </p:par>
                                </p:childTnLst>
                              </p:cTn>
                            </p:par>
                            <p:par>
                              <p:cTn id="30" fill="hold">
                                <p:stCondLst>
                                  <p:cond delay="2000"/>
                                </p:stCondLst>
                                <p:childTnLst>
                                  <p:par>
                                    <p:cTn id="31" presetID="18" presetClass="entr" presetSubtype="3"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strips(upRight)">
                                          <p:cBhvr>
                                            <p:cTn id="33" dur="500"/>
                                            <p:tgtEl>
                                              <p:spTgt spid="31"/>
                                            </p:tgtEl>
                                          </p:cBhvr>
                                        </p:animEffect>
                                      </p:childTnLst>
                                    </p:cTn>
                                  </p:par>
                                </p:childTnLst>
                              </p:cTn>
                            </p:par>
                            <p:par>
                              <p:cTn id="34" fill="hold">
                                <p:stCondLst>
                                  <p:cond delay="2500"/>
                                </p:stCondLst>
                                <p:childTnLst>
                                  <p:par>
                                    <p:cTn id="35" presetID="2" presetClass="entr" presetSubtype="1" fill="hold" grpId="0" nodeType="afterEffect" p14:presetBounceEnd="40000">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14:bounceEnd="40000">
                                          <p:cBhvr additive="base">
                                            <p:cTn id="37" dur="500" fill="hold"/>
                                            <p:tgtEl>
                                              <p:spTgt spid="32"/>
                                            </p:tgtEl>
                                            <p:attrNameLst>
                                              <p:attrName>ppt_x</p:attrName>
                                            </p:attrNameLst>
                                          </p:cBhvr>
                                          <p:tavLst>
                                            <p:tav tm="0">
                                              <p:val>
                                                <p:strVal val="#ppt_x"/>
                                              </p:val>
                                            </p:tav>
                                            <p:tav tm="100000">
                                              <p:val>
                                                <p:strVal val="#ppt_x"/>
                                              </p:val>
                                            </p:tav>
                                          </p:tavLst>
                                        </p:anim>
                                        <p:anim calcmode="lin" valueType="num" p14:bounceEnd="40000">
                                          <p:cBhvr additive="base">
                                            <p:cTn id="38" dur="500" fill="hold"/>
                                            <p:tgtEl>
                                              <p:spTgt spid="32"/>
                                            </p:tgtEl>
                                            <p:attrNameLst>
                                              <p:attrName>ppt_y</p:attrName>
                                            </p:attrNameLst>
                                          </p:cBhvr>
                                          <p:tavLst>
                                            <p:tav tm="0">
                                              <p:val>
                                                <p:strVal val="0-#ppt_h/2"/>
                                              </p:val>
                                            </p:tav>
                                            <p:tav tm="100000">
                                              <p:val>
                                                <p:strVal val="#ppt_y"/>
                                              </p:val>
                                            </p:tav>
                                          </p:tavLst>
                                        </p:anim>
                                      </p:childTnLst>
                                    </p:cTn>
                                  </p:par>
                                  <p:par>
                                    <p:cTn id="39" presetID="12" presetClass="entr" presetSubtype="2" fill="hold" grpId="0" nodeType="withEffect">
                                      <p:stCondLst>
                                        <p:cond delay="30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500"/>
                                            <p:tgtEl>
                                              <p:spTgt spid="33"/>
                                            </p:tgtEl>
                                            <p:attrNameLst>
                                              <p:attrName>ppt_x</p:attrName>
                                            </p:attrNameLst>
                                          </p:cBhvr>
                                          <p:tavLst>
                                            <p:tav tm="0">
                                              <p:val>
                                                <p:strVal val="#ppt_x+#ppt_w*1.125000"/>
                                              </p:val>
                                            </p:tav>
                                            <p:tav tm="100000">
                                              <p:val>
                                                <p:strVal val="#ppt_x"/>
                                              </p:val>
                                            </p:tav>
                                          </p:tavLst>
                                        </p:anim>
                                        <p:animEffect transition="in" filter="wipe(left)">
                                          <p:cBhvr>
                                            <p:cTn id="42" dur="500"/>
                                            <p:tgtEl>
                                              <p:spTgt spid="33"/>
                                            </p:tgtEl>
                                          </p:cBhvr>
                                        </p:animEffect>
                                      </p:childTnLst>
                                    </p:cTn>
                                  </p:par>
                                </p:childTnLst>
                              </p:cTn>
                            </p:par>
                            <p:par>
                              <p:cTn id="43" fill="hold">
                                <p:stCondLst>
                                  <p:cond delay="3000"/>
                                </p:stCondLst>
                                <p:childTnLst>
                                  <p:par>
                                    <p:cTn id="44" presetID="18" presetClass="entr" presetSubtype="3"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strips(upRight)">
                                          <p:cBhvr>
                                            <p:cTn id="46" dur="500"/>
                                            <p:tgtEl>
                                              <p:spTgt spid="34"/>
                                            </p:tgtEl>
                                          </p:cBhvr>
                                        </p:animEffect>
                                      </p:childTnLst>
                                    </p:cTn>
                                  </p:par>
                                </p:childTnLst>
                              </p:cTn>
                            </p:par>
                            <p:par>
                              <p:cTn id="47" fill="hold">
                                <p:stCondLst>
                                  <p:cond delay="3500"/>
                                </p:stCondLst>
                                <p:childTnLst>
                                  <p:par>
                                    <p:cTn id="48" presetID="2" presetClass="entr" presetSubtype="1" fill="hold" grpId="0" nodeType="afterEffect" p14:presetBounceEnd="40000">
                                      <p:stCondLst>
                                        <p:cond delay="0"/>
                                      </p:stCondLst>
                                      <p:childTnLst>
                                        <p:set>
                                          <p:cBhvr>
                                            <p:cTn id="49" dur="1" fill="hold">
                                              <p:stCondLst>
                                                <p:cond delay="0"/>
                                              </p:stCondLst>
                                            </p:cTn>
                                            <p:tgtEl>
                                              <p:spTgt spid="35"/>
                                            </p:tgtEl>
                                            <p:attrNameLst>
                                              <p:attrName>style.visibility</p:attrName>
                                            </p:attrNameLst>
                                          </p:cBhvr>
                                          <p:to>
                                            <p:strVal val="visible"/>
                                          </p:to>
                                        </p:set>
                                        <p:anim calcmode="lin" valueType="num" p14:bounceEnd="40000">
                                          <p:cBhvr additive="base">
                                            <p:cTn id="50" dur="500" fill="hold"/>
                                            <p:tgtEl>
                                              <p:spTgt spid="35"/>
                                            </p:tgtEl>
                                            <p:attrNameLst>
                                              <p:attrName>ppt_x</p:attrName>
                                            </p:attrNameLst>
                                          </p:cBhvr>
                                          <p:tavLst>
                                            <p:tav tm="0">
                                              <p:val>
                                                <p:strVal val="#ppt_x"/>
                                              </p:val>
                                            </p:tav>
                                            <p:tav tm="100000">
                                              <p:val>
                                                <p:strVal val="#ppt_x"/>
                                              </p:val>
                                            </p:tav>
                                          </p:tavLst>
                                        </p:anim>
                                        <p:anim calcmode="lin" valueType="num" p14:bounceEnd="40000">
                                          <p:cBhvr additive="base">
                                            <p:cTn id="51" dur="500" fill="hold"/>
                                            <p:tgtEl>
                                              <p:spTgt spid="35"/>
                                            </p:tgtEl>
                                            <p:attrNameLst>
                                              <p:attrName>ppt_y</p:attrName>
                                            </p:attrNameLst>
                                          </p:cBhvr>
                                          <p:tavLst>
                                            <p:tav tm="0">
                                              <p:val>
                                                <p:strVal val="0-#ppt_h/2"/>
                                              </p:val>
                                            </p:tav>
                                            <p:tav tm="100000">
                                              <p:val>
                                                <p:strVal val="#ppt_y"/>
                                              </p:val>
                                            </p:tav>
                                          </p:tavLst>
                                        </p:anim>
                                      </p:childTnLst>
                                    </p:cTn>
                                  </p:par>
                                  <p:par>
                                    <p:cTn id="52" presetID="12" presetClass="entr" presetSubtype="2" fill="hold" grpId="0" nodeType="withEffect">
                                      <p:stCondLst>
                                        <p:cond delay="300"/>
                                      </p:stCondLst>
                                      <p:childTnLst>
                                        <p:set>
                                          <p:cBhvr>
                                            <p:cTn id="53" dur="1" fill="hold">
                                              <p:stCondLst>
                                                <p:cond delay="0"/>
                                              </p:stCondLst>
                                            </p:cTn>
                                            <p:tgtEl>
                                              <p:spTgt spid="36"/>
                                            </p:tgtEl>
                                            <p:attrNameLst>
                                              <p:attrName>style.visibility</p:attrName>
                                            </p:attrNameLst>
                                          </p:cBhvr>
                                          <p:to>
                                            <p:strVal val="visible"/>
                                          </p:to>
                                        </p:set>
                                        <p:anim calcmode="lin" valueType="num">
                                          <p:cBhvr additive="base">
                                            <p:cTn id="54" dur="500"/>
                                            <p:tgtEl>
                                              <p:spTgt spid="36"/>
                                            </p:tgtEl>
                                            <p:attrNameLst>
                                              <p:attrName>ppt_x</p:attrName>
                                            </p:attrNameLst>
                                          </p:cBhvr>
                                          <p:tavLst>
                                            <p:tav tm="0">
                                              <p:val>
                                                <p:strVal val="#ppt_x+#ppt_w*1.125000"/>
                                              </p:val>
                                            </p:tav>
                                            <p:tav tm="100000">
                                              <p:val>
                                                <p:strVal val="#ppt_x"/>
                                              </p:val>
                                            </p:tav>
                                          </p:tavLst>
                                        </p:anim>
                                        <p:animEffect transition="in" filter="wipe(left)">
                                          <p:cBhvr>
                                            <p:cTn id="55" dur="500"/>
                                            <p:tgtEl>
                                              <p:spTgt spid="36"/>
                                            </p:tgtEl>
                                          </p:cBhvr>
                                        </p:animEffect>
                                      </p:childTnLst>
                                    </p:cTn>
                                  </p:par>
                                </p:childTnLst>
                              </p:cTn>
                            </p:par>
                            <p:par>
                              <p:cTn id="56" fill="hold">
                                <p:stCondLst>
                                  <p:cond delay="4000"/>
                                </p:stCondLst>
                                <p:childTnLst>
                                  <p:par>
                                    <p:cTn id="57" presetID="18" presetClass="entr" presetSubtype="3"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strips(upRight)">
                                          <p:cBhvr>
                                            <p:cTn id="5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54" grpId="0" animBg="1"/>
          <p:bldP spid="53" grpId="0"/>
          <p:bldP spid="23" grpId="0"/>
          <p:bldP spid="29" grpId="0" animBg="1"/>
          <p:bldP spid="30" grpId="0"/>
          <p:bldP spid="31" grpId="0"/>
          <p:bldP spid="32" grpId="0" animBg="1"/>
          <p:bldP spid="33" grpId="0"/>
          <p:bldP spid="34" grpId="0"/>
          <p:bldP spid="35" grpId="0" animBg="1"/>
          <p:bldP spid="36" grpId="0"/>
          <p:bldP spid="3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strips(upRight)">
                                          <p:cBhvr>
                                            <p:cTn id="7" dur="500"/>
                                            <p:tgtEl>
                                              <p:spTgt spid="44"/>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500" fill="hold"/>
                                            <p:tgtEl>
                                              <p:spTgt spid="54"/>
                                            </p:tgtEl>
                                            <p:attrNameLst>
                                              <p:attrName>ppt_x</p:attrName>
                                            </p:attrNameLst>
                                          </p:cBhvr>
                                          <p:tavLst>
                                            <p:tav tm="0">
                                              <p:val>
                                                <p:strVal val="#ppt_x"/>
                                              </p:val>
                                            </p:tav>
                                            <p:tav tm="100000">
                                              <p:val>
                                                <p:strVal val="#ppt_x"/>
                                              </p:val>
                                            </p:tav>
                                          </p:tavLst>
                                        </p:anim>
                                        <p:anim calcmode="lin" valueType="num">
                                          <p:cBhvr additive="base">
                                            <p:cTn id="12" dur="500" fill="hold"/>
                                            <p:tgtEl>
                                              <p:spTgt spid="54"/>
                                            </p:tgtEl>
                                            <p:attrNameLst>
                                              <p:attrName>ppt_y</p:attrName>
                                            </p:attrNameLst>
                                          </p:cBhvr>
                                          <p:tavLst>
                                            <p:tav tm="0">
                                              <p:val>
                                                <p:strVal val="0-#ppt_h/2"/>
                                              </p:val>
                                            </p:tav>
                                            <p:tav tm="100000">
                                              <p:val>
                                                <p:strVal val="#ppt_y"/>
                                              </p:val>
                                            </p:tav>
                                          </p:tavLst>
                                        </p:anim>
                                      </p:childTnLst>
                                    </p:cTn>
                                  </p:par>
                                  <p:par>
                                    <p:cTn id="13" presetID="12" presetClass="entr" presetSubtype="2" fill="hold" grpId="0" nodeType="withEffect">
                                      <p:stCondLst>
                                        <p:cond delay="3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p:tgtEl>
                                              <p:spTgt spid="53"/>
                                            </p:tgtEl>
                                            <p:attrNameLst>
                                              <p:attrName>ppt_x</p:attrName>
                                            </p:attrNameLst>
                                          </p:cBhvr>
                                          <p:tavLst>
                                            <p:tav tm="0">
                                              <p:val>
                                                <p:strVal val="#ppt_x+#ppt_w*1.125000"/>
                                              </p:val>
                                            </p:tav>
                                            <p:tav tm="100000">
                                              <p:val>
                                                <p:strVal val="#ppt_x"/>
                                              </p:val>
                                            </p:tav>
                                          </p:tavLst>
                                        </p:anim>
                                        <p:animEffect transition="in" filter="wipe(left)">
                                          <p:cBhvr>
                                            <p:cTn id="16" dur="500"/>
                                            <p:tgtEl>
                                              <p:spTgt spid="53"/>
                                            </p:tgtEl>
                                          </p:cBhvr>
                                        </p:animEffect>
                                      </p:childTnLst>
                                    </p:cTn>
                                  </p:par>
                                </p:childTnLst>
                              </p:cTn>
                            </p:par>
                            <p:par>
                              <p:cTn id="17" fill="hold">
                                <p:stCondLst>
                                  <p:cond delay="1000"/>
                                </p:stCondLst>
                                <p:childTnLst>
                                  <p:par>
                                    <p:cTn id="18" presetID="18" presetClass="entr" presetSubtype="3"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strips(upRight)">
                                          <p:cBhvr>
                                            <p:cTn id="20" dur="500"/>
                                            <p:tgtEl>
                                              <p:spTgt spid="23"/>
                                            </p:tgtEl>
                                          </p:cBhvr>
                                        </p:animEffect>
                                      </p:childTnLst>
                                    </p:cTn>
                                  </p:par>
                                </p:childTnLst>
                              </p:cTn>
                            </p:par>
                            <p:par>
                              <p:cTn id="21" fill="hold">
                                <p:stCondLst>
                                  <p:cond delay="1500"/>
                                </p:stCondLst>
                                <p:childTnLst>
                                  <p:par>
                                    <p:cTn id="22" presetID="2" presetClass="entr" presetSubtype="1"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 calcmode="lin" valueType="num">
                                          <p:cBhvr additive="base">
                                            <p:cTn id="24" dur="500" fill="hold"/>
                                            <p:tgtEl>
                                              <p:spTgt spid="29"/>
                                            </p:tgtEl>
                                            <p:attrNameLst>
                                              <p:attrName>ppt_x</p:attrName>
                                            </p:attrNameLst>
                                          </p:cBhvr>
                                          <p:tavLst>
                                            <p:tav tm="0">
                                              <p:val>
                                                <p:strVal val="#ppt_x"/>
                                              </p:val>
                                            </p:tav>
                                            <p:tav tm="100000">
                                              <p:val>
                                                <p:strVal val="#ppt_x"/>
                                              </p:val>
                                            </p:tav>
                                          </p:tavLst>
                                        </p:anim>
                                        <p:anim calcmode="lin" valueType="num">
                                          <p:cBhvr additive="base">
                                            <p:cTn id="25" dur="500" fill="hold"/>
                                            <p:tgtEl>
                                              <p:spTgt spid="29"/>
                                            </p:tgtEl>
                                            <p:attrNameLst>
                                              <p:attrName>ppt_y</p:attrName>
                                            </p:attrNameLst>
                                          </p:cBhvr>
                                          <p:tavLst>
                                            <p:tav tm="0">
                                              <p:val>
                                                <p:strVal val="0-#ppt_h/2"/>
                                              </p:val>
                                            </p:tav>
                                            <p:tav tm="100000">
                                              <p:val>
                                                <p:strVal val="#ppt_y"/>
                                              </p:val>
                                            </p:tav>
                                          </p:tavLst>
                                        </p:anim>
                                      </p:childTnLst>
                                    </p:cTn>
                                  </p:par>
                                  <p:par>
                                    <p:cTn id="26" presetID="12" presetClass="entr" presetSubtype="2" fill="hold" grpId="0" nodeType="withEffect">
                                      <p:stCondLst>
                                        <p:cond delay="300"/>
                                      </p:stCondLst>
                                      <p:childTnLst>
                                        <p:set>
                                          <p:cBhvr>
                                            <p:cTn id="27" dur="1" fill="hold">
                                              <p:stCondLst>
                                                <p:cond delay="0"/>
                                              </p:stCondLst>
                                            </p:cTn>
                                            <p:tgtEl>
                                              <p:spTgt spid="30"/>
                                            </p:tgtEl>
                                            <p:attrNameLst>
                                              <p:attrName>style.visibility</p:attrName>
                                            </p:attrNameLst>
                                          </p:cBhvr>
                                          <p:to>
                                            <p:strVal val="visible"/>
                                          </p:to>
                                        </p:set>
                                        <p:anim calcmode="lin" valueType="num">
                                          <p:cBhvr additive="base">
                                            <p:cTn id="28" dur="500"/>
                                            <p:tgtEl>
                                              <p:spTgt spid="30"/>
                                            </p:tgtEl>
                                            <p:attrNameLst>
                                              <p:attrName>ppt_x</p:attrName>
                                            </p:attrNameLst>
                                          </p:cBhvr>
                                          <p:tavLst>
                                            <p:tav tm="0">
                                              <p:val>
                                                <p:strVal val="#ppt_x+#ppt_w*1.125000"/>
                                              </p:val>
                                            </p:tav>
                                            <p:tav tm="100000">
                                              <p:val>
                                                <p:strVal val="#ppt_x"/>
                                              </p:val>
                                            </p:tav>
                                          </p:tavLst>
                                        </p:anim>
                                        <p:animEffect transition="in" filter="wipe(left)">
                                          <p:cBhvr>
                                            <p:cTn id="29" dur="500"/>
                                            <p:tgtEl>
                                              <p:spTgt spid="30"/>
                                            </p:tgtEl>
                                          </p:cBhvr>
                                        </p:animEffect>
                                      </p:childTnLst>
                                    </p:cTn>
                                  </p:par>
                                </p:childTnLst>
                              </p:cTn>
                            </p:par>
                            <p:par>
                              <p:cTn id="30" fill="hold">
                                <p:stCondLst>
                                  <p:cond delay="2000"/>
                                </p:stCondLst>
                                <p:childTnLst>
                                  <p:par>
                                    <p:cTn id="31" presetID="18" presetClass="entr" presetSubtype="3"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strips(upRight)">
                                          <p:cBhvr>
                                            <p:cTn id="33" dur="500"/>
                                            <p:tgtEl>
                                              <p:spTgt spid="31"/>
                                            </p:tgtEl>
                                          </p:cBhvr>
                                        </p:animEffect>
                                      </p:childTnLst>
                                    </p:cTn>
                                  </p:par>
                                </p:childTnLst>
                              </p:cTn>
                            </p:par>
                            <p:par>
                              <p:cTn id="34" fill="hold">
                                <p:stCondLst>
                                  <p:cond delay="2500"/>
                                </p:stCondLst>
                                <p:childTnLst>
                                  <p:par>
                                    <p:cTn id="35" presetID="2" presetClass="entr" presetSubtype="1" fill="hold" grpId="0" nodeType="after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500" fill="hold"/>
                                            <p:tgtEl>
                                              <p:spTgt spid="32"/>
                                            </p:tgtEl>
                                            <p:attrNameLst>
                                              <p:attrName>ppt_x</p:attrName>
                                            </p:attrNameLst>
                                          </p:cBhvr>
                                          <p:tavLst>
                                            <p:tav tm="0">
                                              <p:val>
                                                <p:strVal val="#ppt_x"/>
                                              </p:val>
                                            </p:tav>
                                            <p:tav tm="100000">
                                              <p:val>
                                                <p:strVal val="#ppt_x"/>
                                              </p:val>
                                            </p:tav>
                                          </p:tavLst>
                                        </p:anim>
                                        <p:anim calcmode="lin" valueType="num">
                                          <p:cBhvr additive="base">
                                            <p:cTn id="38" dur="500" fill="hold"/>
                                            <p:tgtEl>
                                              <p:spTgt spid="32"/>
                                            </p:tgtEl>
                                            <p:attrNameLst>
                                              <p:attrName>ppt_y</p:attrName>
                                            </p:attrNameLst>
                                          </p:cBhvr>
                                          <p:tavLst>
                                            <p:tav tm="0">
                                              <p:val>
                                                <p:strVal val="0-#ppt_h/2"/>
                                              </p:val>
                                            </p:tav>
                                            <p:tav tm="100000">
                                              <p:val>
                                                <p:strVal val="#ppt_y"/>
                                              </p:val>
                                            </p:tav>
                                          </p:tavLst>
                                        </p:anim>
                                      </p:childTnLst>
                                    </p:cTn>
                                  </p:par>
                                  <p:par>
                                    <p:cTn id="39" presetID="12" presetClass="entr" presetSubtype="2" fill="hold" grpId="0" nodeType="withEffect">
                                      <p:stCondLst>
                                        <p:cond delay="30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500"/>
                                            <p:tgtEl>
                                              <p:spTgt spid="33"/>
                                            </p:tgtEl>
                                            <p:attrNameLst>
                                              <p:attrName>ppt_x</p:attrName>
                                            </p:attrNameLst>
                                          </p:cBhvr>
                                          <p:tavLst>
                                            <p:tav tm="0">
                                              <p:val>
                                                <p:strVal val="#ppt_x+#ppt_w*1.125000"/>
                                              </p:val>
                                            </p:tav>
                                            <p:tav tm="100000">
                                              <p:val>
                                                <p:strVal val="#ppt_x"/>
                                              </p:val>
                                            </p:tav>
                                          </p:tavLst>
                                        </p:anim>
                                        <p:animEffect transition="in" filter="wipe(left)">
                                          <p:cBhvr>
                                            <p:cTn id="42" dur="500"/>
                                            <p:tgtEl>
                                              <p:spTgt spid="33"/>
                                            </p:tgtEl>
                                          </p:cBhvr>
                                        </p:animEffect>
                                      </p:childTnLst>
                                    </p:cTn>
                                  </p:par>
                                </p:childTnLst>
                              </p:cTn>
                            </p:par>
                            <p:par>
                              <p:cTn id="43" fill="hold">
                                <p:stCondLst>
                                  <p:cond delay="3000"/>
                                </p:stCondLst>
                                <p:childTnLst>
                                  <p:par>
                                    <p:cTn id="44" presetID="18" presetClass="entr" presetSubtype="3"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strips(upRight)">
                                          <p:cBhvr>
                                            <p:cTn id="46" dur="500"/>
                                            <p:tgtEl>
                                              <p:spTgt spid="34"/>
                                            </p:tgtEl>
                                          </p:cBhvr>
                                        </p:animEffect>
                                      </p:childTnLst>
                                    </p:cTn>
                                  </p:par>
                                </p:childTnLst>
                              </p:cTn>
                            </p:par>
                            <p:par>
                              <p:cTn id="47" fill="hold">
                                <p:stCondLst>
                                  <p:cond delay="3500"/>
                                </p:stCondLst>
                                <p:childTnLst>
                                  <p:par>
                                    <p:cTn id="48" presetID="2" presetClass="entr" presetSubtype="1"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 calcmode="lin" valueType="num">
                                          <p:cBhvr additive="base">
                                            <p:cTn id="50" dur="500" fill="hold"/>
                                            <p:tgtEl>
                                              <p:spTgt spid="35"/>
                                            </p:tgtEl>
                                            <p:attrNameLst>
                                              <p:attrName>ppt_x</p:attrName>
                                            </p:attrNameLst>
                                          </p:cBhvr>
                                          <p:tavLst>
                                            <p:tav tm="0">
                                              <p:val>
                                                <p:strVal val="#ppt_x"/>
                                              </p:val>
                                            </p:tav>
                                            <p:tav tm="100000">
                                              <p:val>
                                                <p:strVal val="#ppt_x"/>
                                              </p:val>
                                            </p:tav>
                                          </p:tavLst>
                                        </p:anim>
                                        <p:anim calcmode="lin" valueType="num">
                                          <p:cBhvr additive="base">
                                            <p:cTn id="51" dur="500" fill="hold"/>
                                            <p:tgtEl>
                                              <p:spTgt spid="35"/>
                                            </p:tgtEl>
                                            <p:attrNameLst>
                                              <p:attrName>ppt_y</p:attrName>
                                            </p:attrNameLst>
                                          </p:cBhvr>
                                          <p:tavLst>
                                            <p:tav tm="0">
                                              <p:val>
                                                <p:strVal val="0-#ppt_h/2"/>
                                              </p:val>
                                            </p:tav>
                                            <p:tav tm="100000">
                                              <p:val>
                                                <p:strVal val="#ppt_y"/>
                                              </p:val>
                                            </p:tav>
                                          </p:tavLst>
                                        </p:anim>
                                      </p:childTnLst>
                                    </p:cTn>
                                  </p:par>
                                  <p:par>
                                    <p:cTn id="52" presetID="12" presetClass="entr" presetSubtype="2" fill="hold" grpId="0" nodeType="withEffect">
                                      <p:stCondLst>
                                        <p:cond delay="300"/>
                                      </p:stCondLst>
                                      <p:childTnLst>
                                        <p:set>
                                          <p:cBhvr>
                                            <p:cTn id="53" dur="1" fill="hold">
                                              <p:stCondLst>
                                                <p:cond delay="0"/>
                                              </p:stCondLst>
                                            </p:cTn>
                                            <p:tgtEl>
                                              <p:spTgt spid="36"/>
                                            </p:tgtEl>
                                            <p:attrNameLst>
                                              <p:attrName>style.visibility</p:attrName>
                                            </p:attrNameLst>
                                          </p:cBhvr>
                                          <p:to>
                                            <p:strVal val="visible"/>
                                          </p:to>
                                        </p:set>
                                        <p:anim calcmode="lin" valueType="num">
                                          <p:cBhvr additive="base">
                                            <p:cTn id="54" dur="500"/>
                                            <p:tgtEl>
                                              <p:spTgt spid="36"/>
                                            </p:tgtEl>
                                            <p:attrNameLst>
                                              <p:attrName>ppt_x</p:attrName>
                                            </p:attrNameLst>
                                          </p:cBhvr>
                                          <p:tavLst>
                                            <p:tav tm="0">
                                              <p:val>
                                                <p:strVal val="#ppt_x+#ppt_w*1.125000"/>
                                              </p:val>
                                            </p:tav>
                                            <p:tav tm="100000">
                                              <p:val>
                                                <p:strVal val="#ppt_x"/>
                                              </p:val>
                                            </p:tav>
                                          </p:tavLst>
                                        </p:anim>
                                        <p:animEffect transition="in" filter="wipe(left)">
                                          <p:cBhvr>
                                            <p:cTn id="55" dur="500"/>
                                            <p:tgtEl>
                                              <p:spTgt spid="36"/>
                                            </p:tgtEl>
                                          </p:cBhvr>
                                        </p:animEffect>
                                      </p:childTnLst>
                                    </p:cTn>
                                  </p:par>
                                </p:childTnLst>
                              </p:cTn>
                            </p:par>
                            <p:par>
                              <p:cTn id="56" fill="hold">
                                <p:stCondLst>
                                  <p:cond delay="4000"/>
                                </p:stCondLst>
                                <p:childTnLst>
                                  <p:par>
                                    <p:cTn id="57" presetID="18" presetClass="entr" presetSubtype="3"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strips(upRight)">
                                          <p:cBhvr>
                                            <p:cTn id="5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54" grpId="0" animBg="1"/>
          <p:bldP spid="53" grpId="0"/>
          <p:bldP spid="23" grpId="0"/>
          <p:bldP spid="29" grpId="0" animBg="1"/>
          <p:bldP spid="30" grpId="0"/>
          <p:bldP spid="31" grpId="0"/>
          <p:bldP spid="32" grpId="0" animBg="1"/>
          <p:bldP spid="33" grpId="0"/>
          <p:bldP spid="34" grpId="0"/>
          <p:bldP spid="35" grpId="0" animBg="1"/>
          <p:bldP spid="36" grpId="0"/>
          <p:bldP spid="37"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690354" y="3547387"/>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23" name="椭圆 22"/>
          <p:cNvSpPr/>
          <p:nvPr/>
        </p:nvSpPr>
        <p:spPr>
          <a:xfrm>
            <a:off x="1187817" y="1148283"/>
            <a:ext cx="1924072" cy="192407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1" name="椭圆 30"/>
          <p:cNvSpPr/>
          <p:nvPr/>
        </p:nvSpPr>
        <p:spPr>
          <a:xfrm>
            <a:off x="2797550" y="1148283"/>
            <a:ext cx="1924072" cy="19240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4" name="椭圆 33"/>
          <p:cNvSpPr/>
          <p:nvPr/>
        </p:nvSpPr>
        <p:spPr>
          <a:xfrm>
            <a:off x="4407283" y="1148283"/>
            <a:ext cx="1924072" cy="192407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7" name="椭圆 36"/>
          <p:cNvSpPr/>
          <p:nvPr/>
        </p:nvSpPr>
        <p:spPr>
          <a:xfrm>
            <a:off x="6017017" y="1148283"/>
            <a:ext cx="1924072" cy="19240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8" name="TextBox 37"/>
          <p:cNvSpPr txBox="1"/>
          <p:nvPr/>
        </p:nvSpPr>
        <p:spPr>
          <a:xfrm>
            <a:off x="1407817" y="1886809"/>
            <a:ext cx="1210588" cy="338554"/>
          </a:xfrm>
          <a:prstGeom prst="rect">
            <a:avLst/>
          </a:prstGeom>
          <a:noFill/>
        </p:spPr>
        <p:txBody>
          <a:bodyPr wrap="none" rtlCol="0">
            <a:spAutoFit/>
          </a:bodyPr>
          <a:lstStyle/>
          <a:p>
            <a:r>
              <a:rPr lang="zh-CN" altLang="en-US" sz="1600" b="1" dirty="0">
                <a:solidFill>
                  <a:schemeClr val="bg1"/>
                </a:solidFill>
                <a:latin typeface="思源黑体 CN Normal" panose="020B0400000000000000" charset="-122"/>
                <a:ea typeface="思源黑体 CN Normal" panose="020B0400000000000000" charset="-122"/>
              </a:rPr>
              <a:t>分析内容一</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39" name="TextBox 38"/>
          <p:cNvSpPr txBox="1"/>
          <p:nvPr/>
        </p:nvSpPr>
        <p:spPr>
          <a:xfrm>
            <a:off x="2964044" y="1886809"/>
            <a:ext cx="1210588" cy="338554"/>
          </a:xfrm>
          <a:prstGeom prst="rect">
            <a:avLst/>
          </a:prstGeom>
          <a:noFill/>
        </p:spPr>
        <p:txBody>
          <a:bodyPr wrap="none" rtlCol="0">
            <a:spAutoFit/>
          </a:bodyPr>
          <a:lstStyle/>
          <a:p>
            <a:r>
              <a:rPr lang="zh-CN" altLang="en-US" sz="1600" b="1" dirty="0">
                <a:solidFill>
                  <a:schemeClr val="bg1"/>
                </a:solidFill>
                <a:latin typeface="思源黑体 CN Normal" panose="020B0400000000000000" charset="-122"/>
                <a:ea typeface="思源黑体 CN Normal" panose="020B0400000000000000" charset="-122"/>
              </a:rPr>
              <a:t>分析内容二</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40" name="TextBox 39"/>
          <p:cNvSpPr txBox="1"/>
          <p:nvPr/>
        </p:nvSpPr>
        <p:spPr>
          <a:xfrm>
            <a:off x="4609171" y="1886809"/>
            <a:ext cx="1210588" cy="338554"/>
          </a:xfrm>
          <a:prstGeom prst="rect">
            <a:avLst/>
          </a:prstGeom>
          <a:noFill/>
        </p:spPr>
        <p:txBody>
          <a:bodyPr wrap="none" rtlCol="0">
            <a:spAutoFit/>
          </a:bodyPr>
          <a:lstStyle/>
          <a:p>
            <a:r>
              <a:rPr lang="zh-CN" altLang="en-US" sz="1600" b="1" dirty="0">
                <a:solidFill>
                  <a:schemeClr val="bg1"/>
                </a:solidFill>
                <a:latin typeface="思源黑体 CN Normal" panose="020B0400000000000000" charset="-122"/>
                <a:ea typeface="思源黑体 CN Normal" panose="020B0400000000000000" charset="-122"/>
              </a:rPr>
              <a:t>分析内容三</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41" name="TextBox 40"/>
          <p:cNvSpPr txBox="1"/>
          <p:nvPr/>
        </p:nvSpPr>
        <p:spPr>
          <a:xfrm>
            <a:off x="6216197" y="1886809"/>
            <a:ext cx="1210588" cy="338554"/>
          </a:xfrm>
          <a:prstGeom prst="rect">
            <a:avLst/>
          </a:prstGeom>
          <a:noFill/>
        </p:spPr>
        <p:txBody>
          <a:bodyPr wrap="none" rtlCol="0">
            <a:spAutoFit/>
          </a:bodyPr>
          <a:lstStyle/>
          <a:p>
            <a:r>
              <a:rPr lang="zh-CN" altLang="en-US" sz="1600" b="1" dirty="0">
                <a:solidFill>
                  <a:schemeClr val="bg1"/>
                </a:solidFill>
                <a:latin typeface="思源黑体 CN Normal" panose="020B0400000000000000" charset="-122"/>
                <a:ea typeface="思源黑体 CN Normal" panose="020B0400000000000000" charset="-122"/>
              </a:rPr>
              <a:t>分析内容四</a:t>
            </a:r>
            <a:endParaRPr lang="zh-CN" altLang="en-US" sz="1600" b="1" dirty="0">
              <a:solidFill>
                <a:schemeClr val="bg1"/>
              </a:solidFill>
              <a:latin typeface="思源黑体 CN Normal" panose="020B0400000000000000" charset="-122"/>
              <a:ea typeface="思源黑体 CN Normal" panose="020B0400000000000000" charset="-122"/>
            </a:endParaRPr>
          </a:p>
        </p:txBody>
      </p:sp>
      <p:sp>
        <p:nvSpPr>
          <p:cNvPr id="42" name="椭圆 41"/>
          <p:cNvSpPr/>
          <p:nvPr/>
        </p:nvSpPr>
        <p:spPr>
          <a:xfrm>
            <a:off x="4556000" y="2757052"/>
            <a:ext cx="500908" cy="50090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3" name="椭圆 42"/>
          <p:cNvSpPr/>
          <p:nvPr/>
        </p:nvSpPr>
        <p:spPr>
          <a:xfrm>
            <a:off x="5698330" y="2981363"/>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8" name="椭圆 47"/>
          <p:cNvSpPr/>
          <p:nvPr/>
        </p:nvSpPr>
        <p:spPr>
          <a:xfrm>
            <a:off x="2533213" y="2981722"/>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9" name="椭圆 48"/>
          <p:cNvSpPr/>
          <p:nvPr/>
        </p:nvSpPr>
        <p:spPr>
          <a:xfrm>
            <a:off x="2236879" y="3100061"/>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0" name="椭圆 49"/>
          <p:cNvSpPr/>
          <p:nvPr/>
        </p:nvSpPr>
        <p:spPr>
          <a:xfrm>
            <a:off x="6156468" y="2986382"/>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1" name="椭圆 50"/>
          <p:cNvSpPr/>
          <p:nvPr/>
        </p:nvSpPr>
        <p:spPr>
          <a:xfrm>
            <a:off x="3043194" y="2978877"/>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2" name="椭圆 51"/>
          <p:cNvSpPr/>
          <p:nvPr/>
        </p:nvSpPr>
        <p:spPr>
          <a:xfrm>
            <a:off x="6534228" y="3110284"/>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0" name="椭圆 59"/>
          <p:cNvSpPr/>
          <p:nvPr/>
        </p:nvSpPr>
        <p:spPr>
          <a:xfrm>
            <a:off x="3831283" y="3013488"/>
            <a:ext cx="250454" cy="250454"/>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1" name="椭圆 60"/>
          <p:cNvSpPr/>
          <p:nvPr/>
        </p:nvSpPr>
        <p:spPr>
          <a:xfrm>
            <a:off x="6707931" y="2980081"/>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2" name="椭圆 61"/>
          <p:cNvSpPr/>
          <p:nvPr/>
        </p:nvSpPr>
        <p:spPr>
          <a:xfrm>
            <a:off x="4132506" y="2988136"/>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3" name="椭圆 62"/>
          <p:cNvSpPr/>
          <p:nvPr/>
        </p:nvSpPr>
        <p:spPr>
          <a:xfrm>
            <a:off x="7340692" y="3037272"/>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6" name="椭圆 65"/>
          <p:cNvSpPr/>
          <p:nvPr/>
        </p:nvSpPr>
        <p:spPr>
          <a:xfrm>
            <a:off x="5881691" y="2797578"/>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7" name="椭圆 66"/>
          <p:cNvSpPr/>
          <p:nvPr/>
        </p:nvSpPr>
        <p:spPr>
          <a:xfrm>
            <a:off x="2051309" y="3110568"/>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8" name="椭圆 67"/>
          <p:cNvSpPr/>
          <p:nvPr/>
        </p:nvSpPr>
        <p:spPr>
          <a:xfrm>
            <a:off x="4487305" y="2833675"/>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9" name="椭圆 68"/>
          <p:cNvSpPr/>
          <p:nvPr/>
        </p:nvSpPr>
        <p:spPr>
          <a:xfrm>
            <a:off x="3186981" y="2925522"/>
            <a:ext cx="322151" cy="322151"/>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0" name="椭圆 69"/>
          <p:cNvSpPr/>
          <p:nvPr/>
        </p:nvSpPr>
        <p:spPr>
          <a:xfrm>
            <a:off x="5056908" y="2978259"/>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1" name="椭圆 70"/>
          <p:cNvSpPr/>
          <p:nvPr/>
        </p:nvSpPr>
        <p:spPr>
          <a:xfrm>
            <a:off x="1187817" y="2981592"/>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2" name="椭圆 71"/>
          <p:cNvSpPr/>
          <p:nvPr/>
        </p:nvSpPr>
        <p:spPr>
          <a:xfrm>
            <a:off x="902607" y="3112824"/>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3" name="椭圆 72"/>
          <p:cNvSpPr/>
          <p:nvPr/>
        </p:nvSpPr>
        <p:spPr>
          <a:xfrm>
            <a:off x="2753299" y="2798321"/>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4" name="椭圆 73"/>
          <p:cNvSpPr/>
          <p:nvPr/>
        </p:nvSpPr>
        <p:spPr>
          <a:xfrm>
            <a:off x="1671594" y="3034655"/>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5" name="椭圆 74"/>
          <p:cNvSpPr/>
          <p:nvPr/>
        </p:nvSpPr>
        <p:spPr>
          <a:xfrm>
            <a:off x="6174440" y="2840870"/>
            <a:ext cx="137389" cy="13738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6" name="椭圆 75"/>
          <p:cNvSpPr/>
          <p:nvPr/>
        </p:nvSpPr>
        <p:spPr>
          <a:xfrm>
            <a:off x="7711410" y="2972298"/>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6" name="TextBox 45"/>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案例分析</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7" name="TextBox 46"/>
          <p:cNvSpPr txBox="1"/>
          <p:nvPr/>
        </p:nvSpPr>
        <p:spPr>
          <a:xfrm>
            <a:off x="1575455" y="290645"/>
            <a:ext cx="1724383"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CASE ANALYSIS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53" name="直接连接符 52"/>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p:cTn id="17" dur="500" fill="hold"/>
                                        <p:tgtEl>
                                          <p:spTgt spid="34"/>
                                        </p:tgtEl>
                                        <p:attrNameLst>
                                          <p:attrName>ppt_w</p:attrName>
                                        </p:attrNameLst>
                                      </p:cBhvr>
                                      <p:tavLst>
                                        <p:tav tm="0">
                                          <p:val>
                                            <p:fltVal val="0"/>
                                          </p:val>
                                        </p:tav>
                                        <p:tav tm="100000">
                                          <p:val>
                                            <p:strVal val="#ppt_w"/>
                                          </p:val>
                                        </p:tav>
                                      </p:tavLst>
                                    </p:anim>
                                    <p:anim calcmode="lin" valueType="num">
                                      <p:cBhvr>
                                        <p:cTn id="18" dur="500" fill="hold"/>
                                        <p:tgtEl>
                                          <p:spTgt spid="34"/>
                                        </p:tgtEl>
                                        <p:attrNameLst>
                                          <p:attrName>ppt_h</p:attrName>
                                        </p:attrNameLst>
                                      </p:cBhvr>
                                      <p:tavLst>
                                        <p:tav tm="0">
                                          <p:val>
                                            <p:fltVal val="0"/>
                                          </p:val>
                                        </p:tav>
                                        <p:tav tm="100000">
                                          <p:val>
                                            <p:strVal val="#ppt_h"/>
                                          </p:val>
                                        </p:tav>
                                      </p:tavLst>
                                    </p:anim>
                                    <p:animEffect transition="in" filter="fade">
                                      <p:cBhvr>
                                        <p:cTn id="19" dur="500"/>
                                        <p:tgtEl>
                                          <p:spTgt spid="3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12" presetClass="entr" presetSubtype="8" fill="hold" grpId="0" nodeType="withEffect">
                                  <p:stCondLst>
                                    <p:cond delay="300"/>
                                  </p:stCondLst>
                                  <p:childTnLst>
                                    <p:set>
                                      <p:cBhvr>
                                        <p:cTn id="26" dur="1" fill="hold">
                                          <p:stCondLst>
                                            <p:cond delay="0"/>
                                          </p:stCondLst>
                                        </p:cTn>
                                        <p:tgtEl>
                                          <p:spTgt spid="38"/>
                                        </p:tgtEl>
                                        <p:attrNameLst>
                                          <p:attrName>style.visibility</p:attrName>
                                        </p:attrNameLst>
                                      </p:cBhvr>
                                      <p:to>
                                        <p:strVal val="visible"/>
                                      </p:to>
                                    </p:set>
                                    <p:anim calcmode="lin" valueType="num">
                                      <p:cBhvr additive="base">
                                        <p:cTn id="27" dur="500"/>
                                        <p:tgtEl>
                                          <p:spTgt spid="38"/>
                                        </p:tgtEl>
                                        <p:attrNameLst>
                                          <p:attrName>ppt_x</p:attrName>
                                        </p:attrNameLst>
                                      </p:cBhvr>
                                      <p:tavLst>
                                        <p:tav tm="0">
                                          <p:val>
                                            <p:strVal val="#ppt_x-#ppt_w*1.125000"/>
                                          </p:val>
                                        </p:tav>
                                        <p:tav tm="100000">
                                          <p:val>
                                            <p:strVal val="#ppt_x"/>
                                          </p:val>
                                        </p:tav>
                                      </p:tavLst>
                                    </p:anim>
                                    <p:animEffect transition="in" filter="wipe(right)">
                                      <p:cBhvr>
                                        <p:cTn id="28" dur="500"/>
                                        <p:tgtEl>
                                          <p:spTgt spid="38"/>
                                        </p:tgtEl>
                                      </p:cBhvr>
                                    </p:animEffect>
                                  </p:childTnLst>
                                </p:cTn>
                              </p:par>
                              <p:par>
                                <p:cTn id="29" presetID="12" presetClass="entr" presetSubtype="8" fill="hold" grpId="0" nodeType="withEffect">
                                  <p:stCondLst>
                                    <p:cond delay="600"/>
                                  </p:stCondLst>
                                  <p:childTnLst>
                                    <p:set>
                                      <p:cBhvr>
                                        <p:cTn id="30" dur="1" fill="hold">
                                          <p:stCondLst>
                                            <p:cond delay="0"/>
                                          </p:stCondLst>
                                        </p:cTn>
                                        <p:tgtEl>
                                          <p:spTgt spid="39"/>
                                        </p:tgtEl>
                                        <p:attrNameLst>
                                          <p:attrName>style.visibility</p:attrName>
                                        </p:attrNameLst>
                                      </p:cBhvr>
                                      <p:to>
                                        <p:strVal val="visible"/>
                                      </p:to>
                                    </p:set>
                                    <p:anim calcmode="lin" valueType="num">
                                      <p:cBhvr additive="base">
                                        <p:cTn id="31" dur="500"/>
                                        <p:tgtEl>
                                          <p:spTgt spid="39"/>
                                        </p:tgtEl>
                                        <p:attrNameLst>
                                          <p:attrName>ppt_x</p:attrName>
                                        </p:attrNameLst>
                                      </p:cBhvr>
                                      <p:tavLst>
                                        <p:tav tm="0">
                                          <p:val>
                                            <p:strVal val="#ppt_x-#ppt_w*1.125000"/>
                                          </p:val>
                                        </p:tav>
                                        <p:tav tm="100000">
                                          <p:val>
                                            <p:strVal val="#ppt_x"/>
                                          </p:val>
                                        </p:tav>
                                      </p:tavLst>
                                    </p:anim>
                                    <p:animEffect transition="in" filter="wipe(right)">
                                      <p:cBhvr>
                                        <p:cTn id="32" dur="500"/>
                                        <p:tgtEl>
                                          <p:spTgt spid="39"/>
                                        </p:tgtEl>
                                      </p:cBhvr>
                                    </p:animEffect>
                                  </p:childTnLst>
                                </p:cTn>
                              </p:par>
                              <p:par>
                                <p:cTn id="33" presetID="12" presetClass="entr" presetSubtype="8" fill="hold" grpId="0" nodeType="withEffect">
                                  <p:stCondLst>
                                    <p:cond delay="900"/>
                                  </p:stCondLst>
                                  <p:childTnLst>
                                    <p:set>
                                      <p:cBhvr>
                                        <p:cTn id="34" dur="1" fill="hold">
                                          <p:stCondLst>
                                            <p:cond delay="0"/>
                                          </p:stCondLst>
                                        </p:cTn>
                                        <p:tgtEl>
                                          <p:spTgt spid="40"/>
                                        </p:tgtEl>
                                        <p:attrNameLst>
                                          <p:attrName>style.visibility</p:attrName>
                                        </p:attrNameLst>
                                      </p:cBhvr>
                                      <p:to>
                                        <p:strVal val="visible"/>
                                      </p:to>
                                    </p:set>
                                    <p:anim calcmode="lin" valueType="num">
                                      <p:cBhvr additive="base">
                                        <p:cTn id="35" dur="500"/>
                                        <p:tgtEl>
                                          <p:spTgt spid="40"/>
                                        </p:tgtEl>
                                        <p:attrNameLst>
                                          <p:attrName>ppt_x</p:attrName>
                                        </p:attrNameLst>
                                      </p:cBhvr>
                                      <p:tavLst>
                                        <p:tav tm="0">
                                          <p:val>
                                            <p:strVal val="#ppt_x-#ppt_w*1.125000"/>
                                          </p:val>
                                        </p:tav>
                                        <p:tav tm="100000">
                                          <p:val>
                                            <p:strVal val="#ppt_x"/>
                                          </p:val>
                                        </p:tav>
                                      </p:tavLst>
                                    </p:anim>
                                    <p:animEffect transition="in" filter="wipe(right)">
                                      <p:cBhvr>
                                        <p:cTn id="36" dur="500"/>
                                        <p:tgtEl>
                                          <p:spTgt spid="40"/>
                                        </p:tgtEl>
                                      </p:cBhvr>
                                    </p:animEffect>
                                  </p:childTnLst>
                                </p:cTn>
                              </p:par>
                              <p:par>
                                <p:cTn id="37" presetID="12" presetClass="entr" presetSubtype="8" fill="hold" grpId="0" nodeType="withEffect">
                                  <p:stCondLst>
                                    <p:cond delay="1200"/>
                                  </p:stCondLst>
                                  <p:childTnLst>
                                    <p:set>
                                      <p:cBhvr>
                                        <p:cTn id="38" dur="1" fill="hold">
                                          <p:stCondLst>
                                            <p:cond delay="0"/>
                                          </p:stCondLst>
                                        </p:cTn>
                                        <p:tgtEl>
                                          <p:spTgt spid="41"/>
                                        </p:tgtEl>
                                        <p:attrNameLst>
                                          <p:attrName>style.visibility</p:attrName>
                                        </p:attrNameLst>
                                      </p:cBhvr>
                                      <p:to>
                                        <p:strVal val="visible"/>
                                      </p:to>
                                    </p:set>
                                    <p:anim calcmode="lin" valueType="num">
                                      <p:cBhvr additive="base">
                                        <p:cTn id="39" dur="500"/>
                                        <p:tgtEl>
                                          <p:spTgt spid="41"/>
                                        </p:tgtEl>
                                        <p:attrNameLst>
                                          <p:attrName>ppt_x</p:attrName>
                                        </p:attrNameLst>
                                      </p:cBhvr>
                                      <p:tavLst>
                                        <p:tav tm="0">
                                          <p:val>
                                            <p:strVal val="#ppt_x-#ppt_w*1.125000"/>
                                          </p:val>
                                        </p:tav>
                                        <p:tav tm="100000">
                                          <p:val>
                                            <p:strVal val="#ppt_x"/>
                                          </p:val>
                                        </p:tav>
                                      </p:tavLst>
                                    </p:anim>
                                    <p:animEffect transition="in" filter="wipe(right)">
                                      <p:cBhvr>
                                        <p:cTn id="40" dur="500"/>
                                        <p:tgtEl>
                                          <p:spTgt spid="41"/>
                                        </p:tgtEl>
                                      </p:cBhvr>
                                    </p:animEffect>
                                  </p:childTnLst>
                                </p:cTn>
                              </p:par>
                            </p:childTnLst>
                          </p:cTn>
                        </p:par>
                        <p:par>
                          <p:cTn id="41" fill="hold">
                            <p:stCondLst>
                              <p:cond delay="500"/>
                            </p:stCondLst>
                            <p:childTnLst>
                              <p:par>
                                <p:cTn id="42" presetID="53" presetClass="entr" presetSubtype="16" fill="hold" grpId="0" nodeType="afterEffect">
                                  <p:stCondLst>
                                    <p:cond delay="0"/>
                                  </p:stCondLst>
                                  <p:childTnLst>
                                    <p:set>
                                      <p:cBhvr>
                                        <p:cTn id="43" dur="1" fill="hold">
                                          <p:stCondLst>
                                            <p:cond delay="0"/>
                                          </p:stCondLst>
                                        </p:cTn>
                                        <p:tgtEl>
                                          <p:spTgt spid="42"/>
                                        </p:tgtEl>
                                        <p:attrNameLst>
                                          <p:attrName>style.visibility</p:attrName>
                                        </p:attrNameLst>
                                      </p:cBhvr>
                                      <p:to>
                                        <p:strVal val="visible"/>
                                      </p:to>
                                    </p:set>
                                    <p:anim calcmode="lin" valueType="num">
                                      <p:cBhvr>
                                        <p:cTn id="44" dur="500" fill="hold"/>
                                        <p:tgtEl>
                                          <p:spTgt spid="42"/>
                                        </p:tgtEl>
                                        <p:attrNameLst>
                                          <p:attrName>ppt_w</p:attrName>
                                        </p:attrNameLst>
                                      </p:cBhvr>
                                      <p:tavLst>
                                        <p:tav tm="0">
                                          <p:val>
                                            <p:fltVal val="0"/>
                                          </p:val>
                                        </p:tav>
                                        <p:tav tm="100000">
                                          <p:val>
                                            <p:strVal val="#ppt_w"/>
                                          </p:val>
                                        </p:tav>
                                      </p:tavLst>
                                    </p:anim>
                                    <p:anim calcmode="lin" valueType="num">
                                      <p:cBhvr>
                                        <p:cTn id="45" dur="500" fill="hold"/>
                                        <p:tgtEl>
                                          <p:spTgt spid="42"/>
                                        </p:tgtEl>
                                        <p:attrNameLst>
                                          <p:attrName>ppt_h</p:attrName>
                                        </p:attrNameLst>
                                      </p:cBhvr>
                                      <p:tavLst>
                                        <p:tav tm="0">
                                          <p:val>
                                            <p:fltVal val="0"/>
                                          </p:val>
                                        </p:tav>
                                        <p:tav tm="100000">
                                          <p:val>
                                            <p:strVal val="#ppt_h"/>
                                          </p:val>
                                        </p:tav>
                                      </p:tavLst>
                                    </p:anim>
                                    <p:animEffect transition="in" filter="fade">
                                      <p:cBhvr>
                                        <p:cTn id="46" dur="500"/>
                                        <p:tgtEl>
                                          <p:spTgt spid="42"/>
                                        </p:tgtEl>
                                      </p:cBhvr>
                                    </p:animEffect>
                                  </p:childTnLst>
                                </p:cTn>
                              </p:par>
                              <p:par>
                                <p:cTn id="47" presetID="53" presetClass="entr" presetSubtype="16" fill="hold" grpId="0" nodeType="withEffect">
                                  <p:stCondLst>
                                    <p:cond delay="400"/>
                                  </p:stCondLst>
                                  <p:childTnLst>
                                    <p:set>
                                      <p:cBhvr>
                                        <p:cTn id="48" dur="1" fill="hold">
                                          <p:stCondLst>
                                            <p:cond delay="0"/>
                                          </p:stCondLst>
                                        </p:cTn>
                                        <p:tgtEl>
                                          <p:spTgt spid="43"/>
                                        </p:tgtEl>
                                        <p:attrNameLst>
                                          <p:attrName>style.visibility</p:attrName>
                                        </p:attrNameLst>
                                      </p:cBhvr>
                                      <p:to>
                                        <p:strVal val="visible"/>
                                      </p:to>
                                    </p:set>
                                    <p:anim calcmode="lin" valueType="num">
                                      <p:cBhvr>
                                        <p:cTn id="49" dur="500" fill="hold"/>
                                        <p:tgtEl>
                                          <p:spTgt spid="43"/>
                                        </p:tgtEl>
                                        <p:attrNameLst>
                                          <p:attrName>ppt_w</p:attrName>
                                        </p:attrNameLst>
                                      </p:cBhvr>
                                      <p:tavLst>
                                        <p:tav tm="0">
                                          <p:val>
                                            <p:fltVal val="0"/>
                                          </p:val>
                                        </p:tav>
                                        <p:tav tm="100000">
                                          <p:val>
                                            <p:strVal val="#ppt_w"/>
                                          </p:val>
                                        </p:tav>
                                      </p:tavLst>
                                    </p:anim>
                                    <p:anim calcmode="lin" valueType="num">
                                      <p:cBhvr>
                                        <p:cTn id="50" dur="500" fill="hold"/>
                                        <p:tgtEl>
                                          <p:spTgt spid="43"/>
                                        </p:tgtEl>
                                        <p:attrNameLst>
                                          <p:attrName>ppt_h</p:attrName>
                                        </p:attrNameLst>
                                      </p:cBhvr>
                                      <p:tavLst>
                                        <p:tav tm="0">
                                          <p:val>
                                            <p:fltVal val="0"/>
                                          </p:val>
                                        </p:tav>
                                        <p:tav tm="100000">
                                          <p:val>
                                            <p:strVal val="#ppt_h"/>
                                          </p:val>
                                        </p:tav>
                                      </p:tavLst>
                                    </p:anim>
                                    <p:animEffect transition="in" filter="fade">
                                      <p:cBhvr>
                                        <p:cTn id="51" dur="500"/>
                                        <p:tgtEl>
                                          <p:spTgt spid="43"/>
                                        </p:tgtEl>
                                      </p:cBhvr>
                                    </p:animEffect>
                                  </p:childTnLst>
                                </p:cTn>
                              </p:par>
                              <p:par>
                                <p:cTn id="52" presetID="53" presetClass="entr" presetSubtype="16" fill="hold" grpId="0" nodeType="withEffect">
                                  <p:stCondLst>
                                    <p:cond delay="200"/>
                                  </p:stCondLst>
                                  <p:childTnLst>
                                    <p:set>
                                      <p:cBhvr>
                                        <p:cTn id="53" dur="1" fill="hold">
                                          <p:stCondLst>
                                            <p:cond delay="0"/>
                                          </p:stCondLst>
                                        </p:cTn>
                                        <p:tgtEl>
                                          <p:spTgt spid="48"/>
                                        </p:tgtEl>
                                        <p:attrNameLst>
                                          <p:attrName>style.visibility</p:attrName>
                                        </p:attrNameLst>
                                      </p:cBhvr>
                                      <p:to>
                                        <p:strVal val="visible"/>
                                      </p:to>
                                    </p:set>
                                    <p:anim calcmode="lin" valueType="num">
                                      <p:cBhvr>
                                        <p:cTn id="54" dur="500" fill="hold"/>
                                        <p:tgtEl>
                                          <p:spTgt spid="48"/>
                                        </p:tgtEl>
                                        <p:attrNameLst>
                                          <p:attrName>ppt_w</p:attrName>
                                        </p:attrNameLst>
                                      </p:cBhvr>
                                      <p:tavLst>
                                        <p:tav tm="0">
                                          <p:val>
                                            <p:fltVal val="0"/>
                                          </p:val>
                                        </p:tav>
                                        <p:tav tm="100000">
                                          <p:val>
                                            <p:strVal val="#ppt_w"/>
                                          </p:val>
                                        </p:tav>
                                      </p:tavLst>
                                    </p:anim>
                                    <p:anim calcmode="lin" valueType="num">
                                      <p:cBhvr>
                                        <p:cTn id="55" dur="500" fill="hold"/>
                                        <p:tgtEl>
                                          <p:spTgt spid="48"/>
                                        </p:tgtEl>
                                        <p:attrNameLst>
                                          <p:attrName>ppt_h</p:attrName>
                                        </p:attrNameLst>
                                      </p:cBhvr>
                                      <p:tavLst>
                                        <p:tav tm="0">
                                          <p:val>
                                            <p:fltVal val="0"/>
                                          </p:val>
                                        </p:tav>
                                        <p:tav tm="100000">
                                          <p:val>
                                            <p:strVal val="#ppt_h"/>
                                          </p:val>
                                        </p:tav>
                                      </p:tavLst>
                                    </p:anim>
                                    <p:animEffect transition="in" filter="fade">
                                      <p:cBhvr>
                                        <p:cTn id="56" dur="500"/>
                                        <p:tgtEl>
                                          <p:spTgt spid="48"/>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anim calcmode="lin" valueType="num">
                                      <p:cBhvr>
                                        <p:cTn id="59" dur="500" fill="hold"/>
                                        <p:tgtEl>
                                          <p:spTgt spid="49"/>
                                        </p:tgtEl>
                                        <p:attrNameLst>
                                          <p:attrName>ppt_w</p:attrName>
                                        </p:attrNameLst>
                                      </p:cBhvr>
                                      <p:tavLst>
                                        <p:tav tm="0">
                                          <p:val>
                                            <p:fltVal val="0"/>
                                          </p:val>
                                        </p:tav>
                                        <p:tav tm="100000">
                                          <p:val>
                                            <p:strVal val="#ppt_w"/>
                                          </p:val>
                                        </p:tav>
                                      </p:tavLst>
                                    </p:anim>
                                    <p:anim calcmode="lin" valueType="num">
                                      <p:cBhvr>
                                        <p:cTn id="60" dur="500" fill="hold"/>
                                        <p:tgtEl>
                                          <p:spTgt spid="49"/>
                                        </p:tgtEl>
                                        <p:attrNameLst>
                                          <p:attrName>ppt_h</p:attrName>
                                        </p:attrNameLst>
                                      </p:cBhvr>
                                      <p:tavLst>
                                        <p:tav tm="0">
                                          <p:val>
                                            <p:fltVal val="0"/>
                                          </p:val>
                                        </p:tav>
                                        <p:tav tm="100000">
                                          <p:val>
                                            <p:strVal val="#ppt_h"/>
                                          </p:val>
                                        </p:tav>
                                      </p:tavLst>
                                    </p:anim>
                                    <p:animEffect transition="in" filter="fade">
                                      <p:cBhvr>
                                        <p:cTn id="61" dur="500"/>
                                        <p:tgtEl>
                                          <p:spTgt spid="49"/>
                                        </p:tgtEl>
                                      </p:cBhvr>
                                    </p:animEffect>
                                  </p:childTnLst>
                                </p:cTn>
                              </p:par>
                              <p:par>
                                <p:cTn id="62" presetID="53" presetClass="entr" presetSubtype="16" fill="hold" grpId="0" nodeType="withEffect">
                                  <p:stCondLst>
                                    <p:cond delay="400"/>
                                  </p:stCondLst>
                                  <p:childTnLst>
                                    <p:set>
                                      <p:cBhvr>
                                        <p:cTn id="63" dur="1" fill="hold">
                                          <p:stCondLst>
                                            <p:cond delay="0"/>
                                          </p:stCondLst>
                                        </p:cTn>
                                        <p:tgtEl>
                                          <p:spTgt spid="50"/>
                                        </p:tgtEl>
                                        <p:attrNameLst>
                                          <p:attrName>style.visibility</p:attrName>
                                        </p:attrNameLst>
                                      </p:cBhvr>
                                      <p:to>
                                        <p:strVal val="visible"/>
                                      </p:to>
                                    </p:set>
                                    <p:anim calcmode="lin" valueType="num">
                                      <p:cBhvr>
                                        <p:cTn id="64" dur="500" fill="hold"/>
                                        <p:tgtEl>
                                          <p:spTgt spid="50"/>
                                        </p:tgtEl>
                                        <p:attrNameLst>
                                          <p:attrName>ppt_w</p:attrName>
                                        </p:attrNameLst>
                                      </p:cBhvr>
                                      <p:tavLst>
                                        <p:tav tm="0">
                                          <p:val>
                                            <p:fltVal val="0"/>
                                          </p:val>
                                        </p:tav>
                                        <p:tav tm="100000">
                                          <p:val>
                                            <p:strVal val="#ppt_w"/>
                                          </p:val>
                                        </p:tav>
                                      </p:tavLst>
                                    </p:anim>
                                    <p:anim calcmode="lin" valueType="num">
                                      <p:cBhvr>
                                        <p:cTn id="65" dur="500" fill="hold"/>
                                        <p:tgtEl>
                                          <p:spTgt spid="50"/>
                                        </p:tgtEl>
                                        <p:attrNameLst>
                                          <p:attrName>ppt_h</p:attrName>
                                        </p:attrNameLst>
                                      </p:cBhvr>
                                      <p:tavLst>
                                        <p:tav tm="0">
                                          <p:val>
                                            <p:fltVal val="0"/>
                                          </p:val>
                                        </p:tav>
                                        <p:tav tm="100000">
                                          <p:val>
                                            <p:strVal val="#ppt_h"/>
                                          </p:val>
                                        </p:tav>
                                      </p:tavLst>
                                    </p:anim>
                                    <p:animEffect transition="in" filter="fade">
                                      <p:cBhvr>
                                        <p:cTn id="66" dur="500"/>
                                        <p:tgtEl>
                                          <p:spTgt spid="50"/>
                                        </p:tgtEl>
                                      </p:cBhvr>
                                    </p:animEffect>
                                  </p:childTnLst>
                                </p:cTn>
                              </p:par>
                              <p:par>
                                <p:cTn id="67" presetID="53" presetClass="entr" presetSubtype="16" fill="hold" grpId="0" nodeType="withEffect">
                                  <p:stCondLst>
                                    <p:cond delay="200"/>
                                  </p:stCondLst>
                                  <p:childTnLst>
                                    <p:set>
                                      <p:cBhvr>
                                        <p:cTn id="68" dur="1" fill="hold">
                                          <p:stCondLst>
                                            <p:cond delay="0"/>
                                          </p:stCondLst>
                                        </p:cTn>
                                        <p:tgtEl>
                                          <p:spTgt spid="51"/>
                                        </p:tgtEl>
                                        <p:attrNameLst>
                                          <p:attrName>style.visibility</p:attrName>
                                        </p:attrNameLst>
                                      </p:cBhvr>
                                      <p:to>
                                        <p:strVal val="visible"/>
                                      </p:to>
                                    </p:set>
                                    <p:anim calcmode="lin" valueType="num">
                                      <p:cBhvr>
                                        <p:cTn id="69" dur="500" fill="hold"/>
                                        <p:tgtEl>
                                          <p:spTgt spid="51"/>
                                        </p:tgtEl>
                                        <p:attrNameLst>
                                          <p:attrName>ppt_w</p:attrName>
                                        </p:attrNameLst>
                                      </p:cBhvr>
                                      <p:tavLst>
                                        <p:tav tm="0">
                                          <p:val>
                                            <p:fltVal val="0"/>
                                          </p:val>
                                        </p:tav>
                                        <p:tav tm="100000">
                                          <p:val>
                                            <p:strVal val="#ppt_w"/>
                                          </p:val>
                                        </p:tav>
                                      </p:tavLst>
                                    </p:anim>
                                    <p:anim calcmode="lin" valueType="num">
                                      <p:cBhvr>
                                        <p:cTn id="70" dur="500" fill="hold"/>
                                        <p:tgtEl>
                                          <p:spTgt spid="51"/>
                                        </p:tgtEl>
                                        <p:attrNameLst>
                                          <p:attrName>ppt_h</p:attrName>
                                        </p:attrNameLst>
                                      </p:cBhvr>
                                      <p:tavLst>
                                        <p:tav tm="0">
                                          <p:val>
                                            <p:fltVal val="0"/>
                                          </p:val>
                                        </p:tav>
                                        <p:tav tm="100000">
                                          <p:val>
                                            <p:strVal val="#ppt_h"/>
                                          </p:val>
                                        </p:tav>
                                      </p:tavLst>
                                    </p:anim>
                                    <p:animEffect transition="in" filter="fade">
                                      <p:cBhvr>
                                        <p:cTn id="71" dur="500"/>
                                        <p:tgtEl>
                                          <p:spTgt spid="51"/>
                                        </p:tgtEl>
                                      </p:cBhvr>
                                    </p:animEffect>
                                  </p:childTnLst>
                                </p:cTn>
                              </p:par>
                              <p:par>
                                <p:cTn id="72" presetID="53" presetClass="entr" presetSubtype="16" fill="hold" grpId="0" nodeType="withEffect">
                                  <p:stCondLst>
                                    <p:cond delay="200"/>
                                  </p:stCondLst>
                                  <p:childTnLst>
                                    <p:set>
                                      <p:cBhvr>
                                        <p:cTn id="73" dur="1" fill="hold">
                                          <p:stCondLst>
                                            <p:cond delay="0"/>
                                          </p:stCondLst>
                                        </p:cTn>
                                        <p:tgtEl>
                                          <p:spTgt spid="52"/>
                                        </p:tgtEl>
                                        <p:attrNameLst>
                                          <p:attrName>style.visibility</p:attrName>
                                        </p:attrNameLst>
                                      </p:cBhvr>
                                      <p:to>
                                        <p:strVal val="visible"/>
                                      </p:to>
                                    </p:set>
                                    <p:anim calcmode="lin" valueType="num">
                                      <p:cBhvr>
                                        <p:cTn id="74" dur="500" fill="hold"/>
                                        <p:tgtEl>
                                          <p:spTgt spid="52"/>
                                        </p:tgtEl>
                                        <p:attrNameLst>
                                          <p:attrName>ppt_w</p:attrName>
                                        </p:attrNameLst>
                                      </p:cBhvr>
                                      <p:tavLst>
                                        <p:tav tm="0">
                                          <p:val>
                                            <p:fltVal val="0"/>
                                          </p:val>
                                        </p:tav>
                                        <p:tav tm="100000">
                                          <p:val>
                                            <p:strVal val="#ppt_w"/>
                                          </p:val>
                                        </p:tav>
                                      </p:tavLst>
                                    </p:anim>
                                    <p:anim calcmode="lin" valueType="num">
                                      <p:cBhvr>
                                        <p:cTn id="75" dur="500" fill="hold"/>
                                        <p:tgtEl>
                                          <p:spTgt spid="52"/>
                                        </p:tgtEl>
                                        <p:attrNameLst>
                                          <p:attrName>ppt_h</p:attrName>
                                        </p:attrNameLst>
                                      </p:cBhvr>
                                      <p:tavLst>
                                        <p:tav tm="0">
                                          <p:val>
                                            <p:fltVal val="0"/>
                                          </p:val>
                                        </p:tav>
                                        <p:tav tm="100000">
                                          <p:val>
                                            <p:strVal val="#ppt_h"/>
                                          </p:val>
                                        </p:tav>
                                      </p:tavLst>
                                    </p:anim>
                                    <p:animEffect transition="in" filter="fade">
                                      <p:cBhvr>
                                        <p:cTn id="76" dur="500"/>
                                        <p:tgtEl>
                                          <p:spTgt spid="52"/>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p:cTn id="79" dur="500" fill="hold"/>
                                        <p:tgtEl>
                                          <p:spTgt spid="60"/>
                                        </p:tgtEl>
                                        <p:attrNameLst>
                                          <p:attrName>ppt_w</p:attrName>
                                        </p:attrNameLst>
                                      </p:cBhvr>
                                      <p:tavLst>
                                        <p:tav tm="0">
                                          <p:val>
                                            <p:fltVal val="0"/>
                                          </p:val>
                                        </p:tav>
                                        <p:tav tm="100000">
                                          <p:val>
                                            <p:strVal val="#ppt_w"/>
                                          </p:val>
                                        </p:tav>
                                      </p:tavLst>
                                    </p:anim>
                                    <p:anim calcmode="lin" valueType="num">
                                      <p:cBhvr>
                                        <p:cTn id="80" dur="500" fill="hold"/>
                                        <p:tgtEl>
                                          <p:spTgt spid="60"/>
                                        </p:tgtEl>
                                        <p:attrNameLst>
                                          <p:attrName>ppt_h</p:attrName>
                                        </p:attrNameLst>
                                      </p:cBhvr>
                                      <p:tavLst>
                                        <p:tav tm="0">
                                          <p:val>
                                            <p:fltVal val="0"/>
                                          </p:val>
                                        </p:tav>
                                        <p:tav tm="100000">
                                          <p:val>
                                            <p:strVal val="#ppt_h"/>
                                          </p:val>
                                        </p:tav>
                                      </p:tavLst>
                                    </p:anim>
                                    <p:animEffect transition="in" filter="fade">
                                      <p:cBhvr>
                                        <p:cTn id="81" dur="500"/>
                                        <p:tgtEl>
                                          <p:spTgt spid="60"/>
                                        </p:tgtEl>
                                      </p:cBhvr>
                                    </p:animEffect>
                                  </p:childTnLst>
                                </p:cTn>
                              </p:par>
                              <p:par>
                                <p:cTn id="82" presetID="53" presetClass="entr" presetSubtype="16" fill="hold" grpId="0" nodeType="withEffect">
                                  <p:stCondLst>
                                    <p:cond delay="400"/>
                                  </p:stCondLst>
                                  <p:childTnLst>
                                    <p:set>
                                      <p:cBhvr>
                                        <p:cTn id="83" dur="1" fill="hold">
                                          <p:stCondLst>
                                            <p:cond delay="0"/>
                                          </p:stCondLst>
                                        </p:cTn>
                                        <p:tgtEl>
                                          <p:spTgt spid="61"/>
                                        </p:tgtEl>
                                        <p:attrNameLst>
                                          <p:attrName>style.visibility</p:attrName>
                                        </p:attrNameLst>
                                      </p:cBhvr>
                                      <p:to>
                                        <p:strVal val="visible"/>
                                      </p:to>
                                    </p:set>
                                    <p:anim calcmode="lin" valueType="num">
                                      <p:cBhvr>
                                        <p:cTn id="84" dur="500" fill="hold"/>
                                        <p:tgtEl>
                                          <p:spTgt spid="61"/>
                                        </p:tgtEl>
                                        <p:attrNameLst>
                                          <p:attrName>ppt_w</p:attrName>
                                        </p:attrNameLst>
                                      </p:cBhvr>
                                      <p:tavLst>
                                        <p:tav tm="0">
                                          <p:val>
                                            <p:fltVal val="0"/>
                                          </p:val>
                                        </p:tav>
                                        <p:tav tm="100000">
                                          <p:val>
                                            <p:strVal val="#ppt_w"/>
                                          </p:val>
                                        </p:tav>
                                      </p:tavLst>
                                    </p:anim>
                                    <p:anim calcmode="lin" valueType="num">
                                      <p:cBhvr>
                                        <p:cTn id="85" dur="500" fill="hold"/>
                                        <p:tgtEl>
                                          <p:spTgt spid="61"/>
                                        </p:tgtEl>
                                        <p:attrNameLst>
                                          <p:attrName>ppt_h</p:attrName>
                                        </p:attrNameLst>
                                      </p:cBhvr>
                                      <p:tavLst>
                                        <p:tav tm="0">
                                          <p:val>
                                            <p:fltVal val="0"/>
                                          </p:val>
                                        </p:tav>
                                        <p:tav tm="100000">
                                          <p:val>
                                            <p:strVal val="#ppt_h"/>
                                          </p:val>
                                        </p:tav>
                                      </p:tavLst>
                                    </p:anim>
                                    <p:animEffect transition="in" filter="fade">
                                      <p:cBhvr>
                                        <p:cTn id="86" dur="500"/>
                                        <p:tgtEl>
                                          <p:spTgt spid="61"/>
                                        </p:tgtEl>
                                      </p:cBhvr>
                                    </p:animEffect>
                                  </p:childTnLst>
                                </p:cTn>
                              </p:par>
                              <p:par>
                                <p:cTn id="87" presetID="53" presetClass="entr" presetSubtype="16" fill="hold" grpId="0" nodeType="withEffect">
                                  <p:stCondLst>
                                    <p:cond delay="200"/>
                                  </p:stCondLst>
                                  <p:childTnLst>
                                    <p:set>
                                      <p:cBhvr>
                                        <p:cTn id="88" dur="1" fill="hold">
                                          <p:stCondLst>
                                            <p:cond delay="0"/>
                                          </p:stCondLst>
                                        </p:cTn>
                                        <p:tgtEl>
                                          <p:spTgt spid="62"/>
                                        </p:tgtEl>
                                        <p:attrNameLst>
                                          <p:attrName>style.visibility</p:attrName>
                                        </p:attrNameLst>
                                      </p:cBhvr>
                                      <p:to>
                                        <p:strVal val="visible"/>
                                      </p:to>
                                    </p:set>
                                    <p:anim calcmode="lin" valueType="num">
                                      <p:cBhvr>
                                        <p:cTn id="89" dur="500" fill="hold"/>
                                        <p:tgtEl>
                                          <p:spTgt spid="62"/>
                                        </p:tgtEl>
                                        <p:attrNameLst>
                                          <p:attrName>ppt_w</p:attrName>
                                        </p:attrNameLst>
                                      </p:cBhvr>
                                      <p:tavLst>
                                        <p:tav tm="0">
                                          <p:val>
                                            <p:fltVal val="0"/>
                                          </p:val>
                                        </p:tav>
                                        <p:tav tm="100000">
                                          <p:val>
                                            <p:strVal val="#ppt_w"/>
                                          </p:val>
                                        </p:tav>
                                      </p:tavLst>
                                    </p:anim>
                                    <p:anim calcmode="lin" valueType="num">
                                      <p:cBhvr>
                                        <p:cTn id="90" dur="500" fill="hold"/>
                                        <p:tgtEl>
                                          <p:spTgt spid="62"/>
                                        </p:tgtEl>
                                        <p:attrNameLst>
                                          <p:attrName>ppt_h</p:attrName>
                                        </p:attrNameLst>
                                      </p:cBhvr>
                                      <p:tavLst>
                                        <p:tav tm="0">
                                          <p:val>
                                            <p:fltVal val="0"/>
                                          </p:val>
                                        </p:tav>
                                        <p:tav tm="100000">
                                          <p:val>
                                            <p:strVal val="#ppt_h"/>
                                          </p:val>
                                        </p:tav>
                                      </p:tavLst>
                                    </p:anim>
                                    <p:animEffect transition="in" filter="fade">
                                      <p:cBhvr>
                                        <p:cTn id="91" dur="500"/>
                                        <p:tgtEl>
                                          <p:spTgt spid="62"/>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63"/>
                                        </p:tgtEl>
                                        <p:attrNameLst>
                                          <p:attrName>style.visibility</p:attrName>
                                        </p:attrNameLst>
                                      </p:cBhvr>
                                      <p:to>
                                        <p:strVal val="visible"/>
                                      </p:to>
                                    </p:set>
                                    <p:anim calcmode="lin" valueType="num">
                                      <p:cBhvr>
                                        <p:cTn id="94" dur="500" fill="hold"/>
                                        <p:tgtEl>
                                          <p:spTgt spid="63"/>
                                        </p:tgtEl>
                                        <p:attrNameLst>
                                          <p:attrName>ppt_w</p:attrName>
                                        </p:attrNameLst>
                                      </p:cBhvr>
                                      <p:tavLst>
                                        <p:tav tm="0">
                                          <p:val>
                                            <p:fltVal val="0"/>
                                          </p:val>
                                        </p:tav>
                                        <p:tav tm="100000">
                                          <p:val>
                                            <p:strVal val="#ppt_w"/>
                                          </p:val>
                                        </p:tav>
                                      </p:tavLst>
                                    </p:anim>
                                    <p:anim calcmode="lin" valueType="num">
                                      <p:cBhvr>
                                        <p:cTn id="95" dur="500" fill="hold"/>
                                        <p:tgtEl>
                                          <p:spTgt spid="63"/>
                                        </p:tgtEl>
                                        <p:attrNameLst>
                                          <p:attrName>ppt_h</p:attrName>
                                        </p:attrNameLst>
                                      </p:cBhvr>
                                      <p:tavLst>
                                        <p:tav tm="0">
                                          <p:val>
                                            <p:fltVal val="0"/>
                                          </p:val>
                                        </p:tav>
                                        <p:tav tm="100000">
                                          <p:val>
                                            <p:strVal val="#ppt_h"/>
                                          </p:val>
                                        </p:tav>
                                      </p:tavLst>
                                    </p:anim>
                                    <p:animEffect transition="in" filter="fade">
                                      <p:cBhvr>
                                        <p:cTn id="96" dur="500"/>
                                        <p:tgtEl>
                                          <p:spTgt spid="63"/>
                                        </p:tgtEl>
                                      </p:cBhvr>
                                    </p:animEffect>
                                  </p:childTnLst>
                                </p:cTn>
                              </p:par>
                              <p:par>
                                <p:cTn id="97" presetID="53" presetClass="entr" presetSubtype="16" fill="hold" grpId="0" nodeType="withEffect">
                                  <p:stCondLst>
                                    <p:cond delay="400"/>
                                  </p:stCondLst>
                                  <p:childTnLst>
                                    <p:set>
                                      <p:cBhvr>
                                        <p:cTn id="98" dur="1" fill="hold">
                                          <p:stCondLst>
                                            <p:cond delay="0"/>
                                          </p:stCondLst>
                                        </p:cTn>
                                        <p:tgtEl>
                                          <p:spTgt spid="66"/>
                                        </p:tgtEl>
                                        <p:attrNameLst>
                                          <p:attrName>style.visibility</p:attrName>
                                        </p:attrNameLst>
                                      </p:cBhvr>
                                      <p:to>
                                        <p:strVal val="visible"/>
                                      </p:to>
                                    </p:set>
                                    <p:anim calcmode="lin" valueType="num">
                                      <p:cBhvr>
                                        <p:cTn id="99" dur="500" fill="hold"/>
                                        <p:tgtEl>
                                          <p:spTgt spid="66"/>
                                        </p:tgtEl>
                                        <p:attrNameLst>
                                          <p:attrName>ppt_w</p:attrName>
                                        </p:attrNameLst>
                                      </p:cBhvr>
                                      <p:tavLst>
                                        <p:tav tm="0">
                                          <p:val>
                                            <p:fltVal val="0"/>
                                          </p:val>
                                        </p:tav>
                                        <p:tav tm="100000">
                                          <p:val>
                                            <p:strVal val="#ppt_w"/>
                                          </p:val>
                                        </p:tav>
                                      </p:tavLst>
                                    </p:anim>
                                    <p:anim calcmode="lin" valueType="num">
                                      <p:cBhvr>
                                        <p:cTn id="100" dur="500" fill="hold"/>
                                        <p:tgtEl>
                                          <p:spTgt spid="66"/>
                                        </p:tgtEl>
                                        <p:attrNameLst>
                                          <p:attrName>ppt_h</p:attrName>
                                        </p:attrNameLst>
                                      </p:cBhvr>
                                      <p:tavLst>
                                        <p:tav tm="0">
                                          <p:val>
                                            <p:fltVal val="0"/>
                                          </p:val>
                                        </p:tav>
                                        <p:tav tm="100000">
                                          <p:val>
                                            <p:strVal val="#ppt_h"/>
                                          </p:val>
                                        </p:tav>
                                      </p:tavLst>
                                    </p:anim>
                                    <p:animEffect transition="in" filter="fade">
                                      <p:cBhvr>
                                        <p:cTn id="101" dur="500"/>
                                        <p:tgtEl>
                                          <p:spTgt spid="66"/>
                                        </p:tgtEl>
                                      </p:cBhvr>
                                    </p:animEffect>
                                  </p:childTnLst>
                                </p:cTn>
                              </p:par>
                              <p:par>
                                <p:cTn id="102" presetID="53" presetClass="entr" presetSubtype="16" fill="hold" grpId="0" nodeType="withEffect">
                                  <p:stCondLst>
                                    <p:cond delay="200"/>
                                  </p:stCondLst>
                                  <p:childTnLst>
                                    <p:set>
                                      <p:cBhvr>
                                        <p:cTn id="103" dur="1" fill="hold">
                                          <p:stCondLst>
                                            <p:cond delay="0"/>
                                          </p:stCondLst>
                                        </p:cTn>
                                        <p:tgtEl>
                                          <p:spTgt spid="67"/>
                                        </p:tgtEl>
                                        <p:attrNameLst>
                                          <p:attrName>style.visibility</p:attrName>
                                        </p:attrNameLst>
                                      </p:cBhvr>
                                      <p:to>
                                        <p:strVal val="visible"/>
                                      </p:to>
                                    </p:set>
                                    <p:anim calcmode="lin" valueType="num">
                                      <p:cBhvr>
                                        <p:cTn id="104" dur="500" fill="hold"/>
                                        <p:tgtEl>
                                          <p:spTgt spid="67"/>
                                        </p:tgtEl>
                                        <p:attrNameLst>
                                          <p:attrName>ppt_w</p:attrName>
                                        </p:attrNameLst>
                                      </p:cBhvr>
                                      <p:tavLst>
                                        <p:tav tm="0">
                                          <p:val>
                                            <p:fltVal val="0"/>
                                          </p:val>
                                        </p:tav>
                                        <p:tav tm="100000">
                                          <p:val>
                                            <p:strVal val="#ppt_w"/>
                                          </p:val>
                                        </p:tav>
                                      </p:tavLst>
                                    </p:anim>
                                    <p:anim calcmode="lin" valueType="num">
                                      <p:cBhvr>
                                        <p:cTn id="105" dur="500" fill="hold"/>
                                        <p:tgtEl>
                                          <p:spTgt spid="67"/>
                                        </p:tgtEl>
                                        <p:attrNameLst>
                                          <p:attrName>ppt_h</p:attrName>
                                        </p:attrNameLst>
                                      </p:cBhvr>
                                      <p:tavLst>
                                        <p:tav tm="0">
                                          <p:val>
                                            <p:fltVal val="0"/>
                                          </p:val>
                                        </p:tav>
                                        <p:tav tm="100000">
                                          <p:val>
                                            <p:strVal val="#ppt_h"/>
                                          </p:val>
                                        </p:tav>
                                      </p:tavLst>
                                    </p:anim>
                                    <p:animEffect transition="in" filter="fade">
                                      <p:cBhvr>
                                        <p:cTn id="106" dur="500"/>
                                        <p:tgtEl>
                                          <p:spTgt spid="67"/>
                                        </p:tgtEl>
                                      </p:cBhvr>
                                    </p:animEffect>
                                  </p:childTnLst>
                                </p:cTn>
                              </p:par>
                              <p:par>
                                <p:cTn id="107" presetID="53" presetClass="entr" presetSubtype="16" fill="hold" grpId="0" nodeType="withEffect">
                                  <p:stCondLst>
                                    <p:cond delay="200"/>
                                  </p:stCondLst>
                                  <p:childTnLst>
                                    <p:set>
                                      <p:cBhvr>
                                        <p:cTn id="108" dur="1" fill="hold">
                                          <p:stCondLst>
                                            <p:cond delay="0"/>
                                          </p:stCondLst>
                                        </p:cTn>
                                        <p:tgtEl>
                                          <p:spTgt spid="68"/>
                                        </p:tgtEl>
                                        <p:attrNameLst>
                                          <p:attrName>style.visibility</p:attrName>
                                        </p:attrNameLst>
                                      </p:cBhvr>
                                      <p:to>
                                        <p:strVal val="visible"/>
                                      </p:to>
                                    </p:set>
                                    <p:anim calcmode="lin" valueType="num">
                                      <p:cBhvr>
                                        <p:cTn id="109" dur="500" fill="hold"/>
                                        <p:tgtEl>
                                          <p:spTgt spid="68"/>
                                        </p:tgtEl>
                                        <p:attrNameLst>
                                          <p:attrName>ppt_w</p:attrName>
                                        </p:attrNameLst>
                                      </p:cBhvr>
                                      <p:tavLst>
                                        <p:tav tm="0">
                                          <p:val>
                                            <p:fltVal val="0"/>
                                          </p:val>
                                        </p:tav>
                                        <p:tav tm="100000">
                                          <p:val>
                                            <p:strVal val="#ppt_w"/>
                                          </p:val>
                                        </p:tav>
                                      </p:tavLst>
                                    </p:anim>
                                    <p:anim calcmode="lin" valueType="num">
                                      <p:cBhvr>
                                        <p:cTn id="110" dur="500" fill="hold"/>
                                        <p:tgtEl>
                                          <p:spTgt spid="68"/>
                                        </p:tgtEl>
                                        <p:attrNameLst>
                                          <p:attrName>ppt_h</p:attrName>
                                        </p:attrNameLst>
                                      </p:cBhvr>
                                      <p:tavLst>
                                        <p:tav tm="0">
                                          <p:val>
                                            <p:fltVal val="0"/>
                                          </p:val>
                                        </p:tav>
                                        <p:tav tm="100000">
                                          <p:val>
                                            <p:strVal val="#ppt_h"/>
                                          </p:val>
                                        </p:tav>
                                      </p:tavLst>
                                    </p:anim>
                                    <p:animEffect transition="in" filter="fade">
                                      <p:cBhvr>
                                        <p:cTn id="111" dur="500"/>
                                        <p:tgtEl>
                                          <p:spTgt spid="68"/>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69"/>
                                        </p:tgtEl>
                                        <p:attrNameLst>
                                          <p:attrName>style.visibility</p:attrName>
                                        </p:attrNameLst>
                                      </p:cBhvr>
                                      <p:to>
                                        <p:strVal val="visible"/>
                                      </p:to>
                                    </p:set>
                                    <p:anim calcmode="lin" valueType="num">
                                      <p:cBhvr>
                                        <p:cTn id="114" dur="500" fill="hold"/>
                                        <p:tgtEl>
                                          <p:spTgt spid="69"/>
                                        </p:tgtEl>
                                        <p:attrNameLst>
                                          <p:attrName>ppt_w</p:attrName>
                                        </p:attrNameLst>
                                      </p:cBhvr>
                                      <p:tavLst>
                                        <p:tav tm="0">
                                          <p:val>
                                            <p:fltVal val="0"/>
                                          </p:val>
                                        </p:tav>
                                        <p:tav tm="100000">
                                          <p:val>
                                            <p:strVal val="#ppt_w"/>
                                          </p:val>
                                        </p:tav>
                                      </p:tavLst>
                                    </p:anim>
                                    <p:anim calcmode="lin" valueType="num">
                                      <p:cBhvr>
                                        <p:cTn id="115" dur="500" fill="hold"/>
                                        <p:tgtEl>
                                          <p:spTgt spid="69"/>
                                        </p:tgtEl>
                                        <p:attrNameLst>
                                          <p:attrName>ppt_h</p:attrName>
                                        </p:attrNameLst>
                                      </p:cBhvr>
                                      <p:tavLst>
                                        <p:tav tm="0">
                                          <p:val>
                                            <p:fltVal val="0"/>
                                          </p:val>
                                        </p:tav>
                                        <p:tav tm="100000">
                                          <p:val>
                                            <p:strVal val="#ppt_h"/>
                                          </p:val>
                                        </p:tav>
                                      </p:tavLst>
                                    </p:anim>
                                    <p:animEffect transition="in" filter="fade">
                                      <p:cBhvr>
                                        <p:cTn id="116" dur="500"/>
                                        <p:tgtEl>
                                          <p:spTgt spid="69"/>
                                        </p:tgtEl>
                                      </p:cBhvr>
                                    </p:animEffect>
                                  </p:childTnLst>
                                </p:cTn>
                              </p:par>
                              <p:par>
                                <p:cTn id="117" presetID="53" presetClass="entr" presetSubtype="16" fill="hold" grpId="0" nodeType="withEffect">
                                  <p:stCondLst>
                                    <p:cond delay="400"/>
                                  </p:stCondLst>
                                  <p:childTnLst>
                                    <p:set>
                                      <p:cBhvr>
                                        <p:cTn id="118" dur="1" fill="hold">
                                          <p:stCondLst>
                                            <p:cond delay="0"/>
                                          </p:stCondLst>
                                        </p:cTn>
                                        <p:tgtEl>
                                          <p:spTgt spid="70"/>
                                        </p:tgtEl>
                                        <p:attrNameLst>
                                          <p:attrName>style.visibility</p:attrName>
                                        </p:attrNameLst>
                                      </p:cBhvr>
                                      <p:to>
                                        <p:strVal val="visible"/>
                                      </p:to>
                                    </p:set>
                                    <p:anim calcmode="lin" valueType="num">
                                      <p:cBhvr>
                                        <p:cTn id="119" dur="500" fill="hold"/>
                                        <p:tgtEl>
                                          <p:spTgt spid="70"/>
                                        </p:tgtEl>
                                        <p:attrNameLst>
                                          <p:attrName>ppt_w</p:attrName>
                                        </p:attrNameLst>
                                      </p:cBhvr>
                                      <p:tavLst>
                                        <p:tav tm="0">
                                          <p:val>
                                            <p:fltVal val="0"/>
                                          </p:val>
                                        </p:tav>
                                        <p:tav tm="100000">
                                          <p:val>
                                            <p:strVal val="#ppt_w"/>
                                          </p:val>
                                        </p:tav>
                                      </p:tavLst>
                                    </p:anim>
                                    <p:anim calcmode="lin" valueType="num">
                                      <p:cBhvr>
                                        <p:cTn id="120" dur="500" fill="hold"/>
                                        <p:tgtEl>
                                          <p:spTgt spid="70"/>
                                        </p:tgtEl>
                                        <p:attrNameLst>
                                          <p:attrName>ppt_h</p:attrName>
                                        </p:attrNameLst>
                                      </p:cBhvr>
                                      <p:tavLst>
                                        <p:tav tm="0">
                                          <p:val>
                                            <p:fltVal val="0"/>
                                          </p:val>
                                        </p:tav>
                                        <p:tav tm="100000">
                                          <p:val>
                                            <p:strVal val="#ppt_h"/>
                                          </p:val>
                                        </p:tav>
                                      </p:tavLst>
                                    </p:anim>
                                    <p:animEffect transition="in" filter="fade">
                                      <p:cBhvr>
                                        <p:cTn id="121" dur="500"/>
                                        <p:tgtEl>
                                          <p:spTgt spid="70"/>
                                        </p:tgtEl>
                                      </p:cBhvr>
                                    </p:animEffect>
                                  </p:childTnLst>
                                </p:cTn>
                              </p:par>
                              <p:par>
                                <p:cTn id="122" presetID="53" presetClass="entr" presetSubtype="16" fill="hold" grpId="0" nodeType="withEffect">
                                  <p:stCondLst>
                                    <p:cond delay="200"/>
                                  </p:stCondLst>
                                  <p:childTnLst>
                                    <p:set>
                                      <p:cBhvr>
                                        <p:cTn id="123" dur="1" fill="hold">
                                          <p:stCondLst>
                                            <p:cond delay="0"/>
                                          </p:stCondLst>
                                        </p:cTn>
                                        <p:tgtEl>
                                          <p:spTgt spid="71"/>
                                        </p:tgtEl>
                                        <p:attrNameLst>
                                          <p:attrName>style.visibility</p:attrName>
                                        </p:attrNameLst>
                                      </p:cBhvr>
                                      <p:to>
                                        <p:strVal val="visible"/>
                                      </p:to>
                                    </p:set>
                                    <p:anim calcmode="lin" valueType="num">
                                      <p:cBhvr>
                                        <p:cTn id="124" dur="500" fill="hold"/>
                                        <p:tgtEl>
                                          <p:spTgt spid="71"/>
                                        </p:tgtEl>
                                        <p:attrNameLst>
                                          <p:attrName>ppt_w</p:attrName>
                                        </p:attrNameLst>
                                      </p:cBhvr>
                                      <p:tavLst>
                                        <p:tav tm="0">
                                          <p:val>
                                            <p:fltVal val="0"/>
                                          </p:val>
                                        </p:tav>
                                        <p:tav tm="100000">
                                          <p:val>
                                            <p:strVal val="#ppt_w"/>
                                          </p:val>
                                        </p:tav>
                                      </p:tavLst>
                                    </p:anim>
                                    <p:anim calcmode="lin" valueType="num">
                                      <p:cBhvr>
                                        <p:cTn id="125" dur="500" fill="hold"/>
                                        <p:tgtEl>
                                          <p:spTgt spid="71"/>
                                        </p:tgtEl>
                                        <p:attrNameLst>
                                          <p:attrName>ppt_h</p:attrName>
                                        </p:attrNameLst>
                                      </p:cBhvr>
                                      <p:tavLst>
                                        <p:tav tm="0">
                                          <p:val>
                                            <p:fltVal val="0"/>
                                          </p:val>
                                        </p:tav>
                                        <p:tav tm="100000">
                                          <p:val>
                                            <p:strVal val="#ppt_h"/>
                                          </p:val>
                                        </p:tav>
                                      </p:tavLst>
                                    </p:anim>
                                    <p:animEffect transition="in" filter="fade">
                                      <p:cBhvr>
                                        <p:cTn id="126" dur="500"/>
                                        <p:tgtEl>
                                          <p:spTgt spid="71"/>
                                        </p:tgtEl>
                                      </p:cBhvr>
                                    </p:animEffect>
                                  </p:childTnLst>
                                </p:cTn>
                              </p:par>
                              <p:par>
                                <p:cTn id="127" presetID="53" presetClass="entr" presetSubtype="16" fill="hold" grpId="0" nodeType="withEffect">
                                  <p:stCondLst>
                                    <p:cond delay="0"/>
                                  </p:stCondLst>
                                  <p:childTnLst>
                                    <p:set>
                                      <p:cBhvr>
                                        <p:cTn id="128" dur="1" fill="hold">
                                          <p:stCondLst>
                                            <p:cond delay="0"/>
                                          </p:stCondLst>
                                        </p:cTn>
                                        <p:tgtEl>
                                          <p:spTgt spid="72"/>
                                        </p:tgtEl>
                                        <p:attrNameLst>
                                          <p:attrName>style.visibility</p:attrName>
                                        </p:attrNameLst>
                                      </p:cBhvr>
                                      <p:to>
                                        <p:strVal val="visible"/>
                                      </p:to>
                                    </p:set>
                                    <p:anim calcmode="lin" valueType="num">
                                      <p:cBhvr>
                                        <p:cTn id="129" dur="500" fill="hold"/>
                                        <p:tgtEl>
                                          <p:spTgt spid="72"/>
                                        </p:tgtEl>
                                        <p:attrNameLst>
                                          <p:attrName>ppt_w</p:attrName>
                                        </p:attrNameLst>
                                      </p:cBhvr>
                                      <p:tavLst>
                                        <p:tav tm="0">
                                          <p:val>
                                            <p:fltVal val="0"/>
                                          </p:val>
                                        </p:tav>
                                        <p:tav tm="100000">
                                          <p:val>
                                            <p:strVal val="#ppt_w"/>
                                          </p:val>
                                        </p:tav>
                                      </p:tavLst>
                                    </p:anim>
                                    <p:anim calcmode="lin" valueType="num">
                                      <p:cBhvr>
                                        <p:cTn id="130" dur="500" fill="hold"/>
                                        <p:tgtEl>
                                          <p:spTgt spid="72"/>
                                        </p:tgtEl>
                                        <p:attrNameLst>
                                          <p:attrName>ppt_h</p:attrName>
                                        </p:attrNameLst>
                                      </p:cBhvr>
                                      <p:tavLst>
                                        <p:tav tm="0">
                                          <p:val>
                                            <p:fltVal val="0"/>
                                          </p:val>
                                        </p:tav>
                                        <p:tav tm="100000">
                                          <p:val>
                                            <p:strVal val="#ppt_h"/>
                                          </p:val>
                                        </p:tav>
                                      </p:tavLst>
                                    </p:anim>
                                    <p:animEffect transition="in" filter="fade">
                                      <p:cBhvr>
                                        <p:cTn id="131" dur="500"/>
                                        <p:tgtEl>
                                          <p:spTgt spid="72"/>
                                        </p:tgtEl>
                                      </p:cBhvr>
                                    </p:animEffect>
                                  </p:childTnLst>
                                </p:cTn>
                              </p:par>
                              <p:par>
                                <p:cTn id="132" presetID="53" presetClass="entr" presetSubtype="16" fill="hold" grpId="0" nodeType="withEffect">
                                  <p:stCondLst>
                                    <p:cond delay="400"/>
                                  </p:stCondLst>
                                  <p:childTnLst>
                                    <p:set>
                                      <p:cBhvr>
                                        <p:cTn id="133" dur="1" fill="hold">
                                          <p:stCondLst>
                                            <p:cond delay="0"/>
                                          </p:stCondLst>
                                        </p:cTn>
                                        <p:tgtEl>
                                          <p:spTgt spid="73"/>
                                        </p:tgtEl>
                                        <p:attrNameLst>
                                          <p:attrName>style.visibility</p:attrName>
                                        </p:attrNameLst>
                                      </p:cBhvr>
                                      <p:to>
                                        <p:strVal val="visible"/>
                                      </p:to>
                                    </p:set>
                                    <p:anim calcmode="lin" valueType="num">
                                      <p:cBhvr>
                                        <p:cTn id="134" dur="500" fill="hold"/>
                                        <p:tgtEl>
                                          <p:spTgt spid="73"/>
                                        </p:tgtEl>
                                        <p:attrNameLst>
                                          <p:attrName>ppt_w</p:attrName>
                                        </p:attrNameLst>
                                      </p:cBhvr>
                                      <p:tavLst>
                                        <p:tav tm="0">
                                          <p:val>
                                            <p:fltVal val="0"/>
                                          </p:val>
                                        </p:tav>
                                        <p:tav tm="100000">
                                          <p:val>
                                            <p:strVal val="#ppt_w"/>
                                          </p:val>
                                        </p:tav>
                                      </p:tavLst>
                                    </p:anim>
                                    <p:anim calcmode="lin" valueType="num">
                                      <p:cBhvr>
                                        <p:cTn id="135" dur="500" fill="hold"/>
                                        <p:tgtEl>
                                          <p:spTgt spid="73"/>
                                        </p:tgtEl>
                                        <p:attrNameLst>
                                          <p:attrName>ppt_h</p:attrName>
                                        </p:attrNameLst>
                                      </p:cBhvr>
                                      <p:tavLst>
                                        <p:tav tm="0">
                                          <p:val>
                                            <p:fltVal val="0"/>
                                          </p:val>
                                        </p:tav>
                                        <p:tav tm="100000">
                                          <p:val>
                                            <p:strVal val="#ppt_h"/>
                                          </p:val>
                                        </p:tav>
                                      </p:tavLst>
                                    </p:anim>
                                    <p:animEffect transition="in" filter="fade">
                                      <p:cBhvr>
                                        <p:cTn id="136" dur="500"/>
                                        <p:tgtEl>
                                          <p:spTgt spid="73"/>
                                        </p:tgtEl>
                                      </p:cBhvr>
                                    </p:animEffect>
                                  </p:childTnLst>
                                </p:cTn>
                              </p:par>
                              <p:par>
                                <p:cTn id="137" presetID="53" presetClass="entr" presetSubtype="16" fill="hold" grpId="0" nodeType="withEffect">
                                  <p:stCondLst>
                                    <p:cond delay="200"/>
                                  </p:stCondLst>
                                  <p:childTnLst>
                                    <p:set>
                                      <p:cBhvr>
                                        <p:cTn id="138" dur="1" fill="hold">
                                          <p:stCondLst>
                                            <p:cond delay="0"/>
                                          </p:stCondLst>
                                        </p:cTn>
                                        <p:tgtEl>
                                          <p:spTgt spid="74"/>
                                        </p:tgtEl>
                                        <p:attrNameLst>
                                          <p:attrName>style.visibility</p:attrName>
                                        </p:attrNameLst>
                                      </p:cBhvr>
                                      <p:to>
                                        <p:strVal val="visible"/>
                                      </p:to>
                                    </p:set>
                                    <p:anim calcmode="lin" valueType="num">
                                      <p:cBhvr>
                                        <p:cTn id="139" dur="500" fill="hold"/>
                                        <p:tgtEl>
                                          <p:spTgt spid="74"/>
                                        </p:tgtEl>
                                        <p:attrNameLst>
                                          <p:attrName>ppt_w</p:attrName>
                                        </p:attrNameLst>
                                      </p:cBhvr>
                                      <p:tavLst>
                                        <p:tav tm="0">
                                          <p:val>
                                            <p:fltVal val="0"/>
                                          </p:val>
                                        </p:tav>
                                        <p:tav tm="100000">
                                          <p:val>
                                            <p:strVal val="#ppt_w"/>
                                          </p:val>
                                        </p:tav>
                                      </p:tavLst>
                                    </p:anim>
                                    <p:anim calcmode="lin" valueType="num">
                                      <p:cBhvr>
                                        <p:cTn id="140" dur="500" fill="hold"/>
                                        <p:tgtEl>
                                          <p:spTgt spid="74"/>
                                        </p:tgtEl>
                                        <p:attrNameLst>
                                          <p:attrName>ppt_h</p:attrName>
                                        </p:attrNameLst>
                                      </p:cBhvr>
                                      <p:tavLst>
                                        <p:tav tm="0">
                                          <p:val>
                                            <p:fltVal val="0"/>
                                          </p:val>
                                        </p:tav>
                                        <p:tav tm="100000">
                                          <p:val>
                                            <p:strVal val="#ppt_h"/>
                                          </p:val>
                                        </p:tav>
                                      </p:tavLst>
                                    </p:anim>
                                    <p:animEffect transition="in" filter="fade">
                                      <p:cBhvr>
                                        <p:cTn id="141" dur="500"/>
                                        <p:tgtEl>
                                          <p:spTgt spid="74"/>
                                        </p:tgtEl>
                                      </p:cBhvr>
                                    </p:animEffect>
                                  </p:childTnLst>
                                </p:cTn>
                              </p:par>
                              <p:par>
                                <p:cTn id="142" presetID="53" presetClass="entr" presetSubtype="16" fill="hold" grpId="0" nodeType="withEffect">
                                  <p:stCondLst>
                                    <p:cond delay="200"/>
                                  </p:stCondLst>
                                  <p:childTnLst>
                                    <p:set>
                                      <p:cBhvr>
                                        <p:cTn id="143" dur="1" fill="hold">
                                          <p:stCondLst>
                                            <p:cond delay="0"/>
                                          </p:stCondLst>
                                        </p:cTn>
                                        <p:tgtEl>
                                          <p:spTgt spid="75"/>
                                        </p:tgtEl>
                                        <p:attrNameLst>
                                          <p:attrName>style.visibility</p:attrName>
                                        </p:attrNameLst>
                                      </p:cBhvr>
                                      <p:to>
                                        <p:strVal val="visible"/>
                                      </p:to>
                                    </p:set>
                                    <p:anim calcmode="lin" valueType="num">
                                      <p:cBhvr>
                                        <p:cTn id="144" dur="500" fill="hold"/>
                                        <p:tgtEl>
                                          <p:spTgt spid="75"/>
                                        </p:tgtEl>
                                        <p:attrNameLst>
                                          <p:attrName>ppt_w</p:attrName>
                                        </p:attrNameLst>
                                      </p:cBhvr>
                                      <p:tavLst>
                                        <p:tav tm="0">
                                          <p:val>
                                            <p:fltVal val="0"/>
                                          </p:val>
                                        </p:tav>
                                        <p:tav tm="100000">
                                          <p:val>
                                            <p:strVal val="#ppt_w"/>
                                          </p:val>
                                        </p:tav>
                                      </p:tavLst>
                                    </p:anim>
                                    <p:anim calcmode="lin" valueType="num">
                                      <p:cBhvr>
                                        <p:cTn id="145" dur="500" fill="hold"/>
                                        <p:tgtEl>
                                          <p:spTgt spid="75"/>
                                        </p:tgtEl>
                                        <p:attrNameLst>
                                          <p:attrName>ppt_h</p:attrName>
                                        </p:attrNameLst>
                                      </p:cBhvr>
                                      <p:tavLst>
                                        <p:tav tm="0">
                                          <p:val>
                                            <p:fltVal val="0"/>
                                          </p:val>
                                        </p:tav>
                                        <p:tav tm="100000">
                                          <p:val>
                                            <p:strVal val="#ppt_h"/>
                                          </p:val>
                                        </p:tav>
                                      </p:tavLst>
                                    </p:anim>
                                    <p:animEffect transition="in" filter="fade">
                                      <p:cBhvr>
                                        <p:cTn id="146" dur="500"/>
                                        <p:tgtEl>
                                          <p:spTgt spid="75"/>
                                        </p:tgtEl>
                                      </p:cBhvr>
                                    </p:animEffect>
                                  </p:childTnLst>
                                </p:cTn>
                              </p:par>
                              <p:par>
                                <p:cTn id="147" presetID="53" presetClass="entr" presetSubtype="16" fill="hold" grpId="0" nodeType="withEffect">
                                  <p:stCondLst>
                                    <p:cond delay="200"/>
                                  </p:stCondLst>
                                  <p:childTnLst>
                                    <p:set>
                                      <p:cBhvr>
                                        <p:cTn id="148" dur="1" fill="hold">
                                          <p:stCondLst>
                                            <p:cond delay="0"/>
                                          </p:stCondLst>
                                        </p:cTn>
                                        <p:tgtEl>
                                          <p:spTgt spid="76"/>
                                        </p:tgtEl>
                                        <p:attrNameLst>
                                          <p:attrName>style.visibility</p:attrName>
                                        </p:attrNameLst>
                                      </p:cBhvr>
                                      <p:to>
                                        <p:strVal val="visible"/>
                                      </p:to>
                                    </p:set>
                                    <p:anim calcmode="lin" valueType="num">
                                      <p:cBhvr>
                                        <p:cTn id="149" dur="500" fill="hold"/>
                                        <p:tgtEl>
                                          <p:spTgt spid="76"/>
                                        </p:tgtEl>
                                        <p:attrNameLst>
                                          <p:attrName>ppt_w</p:attrName>
                                        </p:attrNameLst>
                                      </p:cBhvr>
                                      <p:tavLst>
                                        <p:tav tm="0">
                                          <p:val>
                                            <p:fltVal val="0"/>
                                          </p:val>
                                        </p:tav>
                                        <p:tav tm="100000">
                                          <p:val>
                                            <p:strVal val="#ppt_w"/>
                                          </p:val>
                                        </p:tav>
                                      </p:tavLst>
                                    </p:anim>
                                    <p:anim calcmode="lin" valueType="num">
                                      <p:cBhvr>
                                        <p:cTn id="150" dur="500" fill="hold"/>
                                        <p:tgtEl>
                                          <p:spTgt spid="76"/>
                                        </p:tgtEl>
                                        <p:attrNameLst>
                                          <p:attrName>ppt_h</p:attrName>
                                        </p:attrNameLst>
                                      </p:cBhvr>
                                      <p:tavLst>
                                        <p:tav tm="0">
                                          <p:val>
                                            <p:fltVal val="0"/>
                                          </p:val>
                                        </p:tav>
                                        <p:tav tm="100000">
                                          <p:val>
                                            <p:strVal val="#ppt_h"/>
                                          </p:val>
                                        </p:tav>
                                      </p:tavLst>
                                    </p:anim>
                                    <p:animEffect transition="in" filter="fade">
                                      <p:cBhvr>
                                        <p:cTn id="151" dur="500"/>
                                        <p:tgtEl>
                                          <p:spTgt spid="76"/>
                                        </p:tgtEl>
                                      </p:cBhvr>
                                    </p:animEffect>
                                  </p:childTnLst>
                                </p:cTn>
                              </p:par>
                            </p:childTnLst>
                          </p:cTn>
                        </p:par>
                        <p:par>
                          <p:cTn id="152" fill="hold">
                            <p:stCondLst>
                              <p:cond delay="1000"/>
                            </p:stCondLst>
                            <p:childTnLst>
                              <p:par>
                                <p:cTn id="153" presetID="18" presetClass="entr" presetSubtype="3" fill="hold" grpId="0" nodeType="afterEffect">
                                  <p:stCondLst>
                                    <p:cond delay="0"/>
                                  </p:stCondLst>
                                  <p:childTnLst>
                                    <p:set>
                                      <p:cBhvr>
                                        <p:cTn id="154" dur="1" fill="hold">
                                          <p:stCondLst>
                                            <p:cond delay="0"/>
                                          </p:stCondLst>
                                        </p:cTn>
                                        <p:tgtEl>
                                          <p:spTgt spid="44"/>
                                        </p:tgtEl>
                                        <p:attrNameLst>
                                          <p:attrName>style.visibility</p:attrName>
                                        </p:attrNameLst>
                                      </p:cBhvr>
                                      <p:to>
                                        <p:strVal val="visible"/>
                                      </p:to>
                                    </p:set>
                                    <p:animEffect transition="in" filter="strips(upRight)">
                                      <p:cBhvr>
                                        <p:cTn id="15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23" grpId="0" animBg="1"/>
      <p:bldP spid="31" grpId="0" animBg="1"/>
      <p:bldP spid="34" grpId="0" animBg="1"/>
      <p:bldP spid="37" grpId="0" animBg="1"/>
      <p:bldP spid="38" grpId="0"/>
      <p:bldP spid="39" grpId="0"/>
      <p:bldP spid="40" grpId="0"/>
      <p:bldP spid="41" grpId="0"/>
      <p:bldP spid="42" grpId="0" animBg="1"/>
      <p:bldP spid="43" grpId="0" animBg="1"/>
      <p:bldP spid="48" grpId="0" animBg="1"/>
      <p:bldP spid="49" grpId="0" animBg="1"/>
      <p:bldP spid="50" grpId="0" animBg="1"/>
      <p:bldP spid="51" grpId="0" animBg="1"/>
      <p:bldP spid="52" grpId="0" animBg="1"/>
      <p:bldP spid="60" grpId="0" animBg="1"/>
      <p:bldP spid="61" grpId="0" animBg="1"/>
      <p:bldP spid="62" grpId="0" animBg="1"/>
      <p:bldP spid="63"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14594" y="1328131"/>
            <a:ext cx="3326552"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课题背景及内容</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
        <p:nvSpPr>
          <p:cNvPr id="15" name="TextBox 14"/>
          <p:cNvSpPr txBox="1"/>
          <p:nvPr/>
        </p:nvSpPr>
        <p:spPr>
          <a:xfrm>
            <a:off x="4266585" y="1951585"/>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课题背景</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6" name="TextBox 15"/>
          <p:cNvSpPr txBox="1"/>
          <p:nvPr/>
        </p:nvSpPr>
        <p:spPr>
          <a:xfrm>
            <a:off x="4266585" y="2749138"/>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研究意义</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7" name="TextBox 16"/>
          <p:cNvSpPr txBox="1"/>
          <p:nvPr/>
        </p:nvSpPr>
        <p:spPr>
          <a:xfrm>
            <a:off x="4266585" y="3157631"/>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研究综述</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8" name="TextBox 17"/>
          <p:cNvSpPr txBox="1"/>
          <p:nvPr/>
        </p:nvSpPr>
        <p:spPr>
          <a:xfrm>
            <a:off x="4266585" y="3537547"/>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理论基础</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9" name="TextBox 18"/>
          <p:cNvSpPr txBox="1"/>
          <p:nvPr/>
        </p:nvSpPr>
        <p:spPr>
          <a:xfrm>
            <a:off x="5313681" y="1998829"/>
            <a:ext cx="1613006"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THE BACKGROUND</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1" name="TextBox 20"/>
          <p:cNvSpPr txBox="1"/>
          <p:nvPr/>
        </p:nvSpPr>
        <p:spPr>
          <a:xfrm>
            <a:off x="5313681" y="2797557"/>
            <a:ext cx="1588897"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THE SIGNIFICANCE</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2" name="TextBox 21"/>
          <p:cNvSpPr txBox="1"/>
          <p:nvPr/>
        </p:nvSpPr>
        <p:spPr>
          <a:xfrm>
            <a:off x="5313681" y="3207225"/>
            <a:ext cx="1597745"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RESEARCH REVIEW</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3" name="TextBox 22"/>
          <p:cNvSpPr txBox="1"/>
          <p:nvPr/>
        </p:nvSpPr>
        <p:spPr>
          <a:xfrm>
            <a:off x="5313681" y="3616894"/>
            <a:ext cx="1682192"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THEORETICAL BASIS</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4" name="椭圆 23"/>
          <p:cNvSpPr/>
          <p:nvPr/>
        </p:nvSpPr>
        <p:spPr>
          <a:xfrm>
            <a:off x="4243244" y="2097930"/>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25" name="椭圆 24"/>
          <p:cNvSpPr/>
          <p:nvPr/>
        </p:nvSpPr>
        <p:spPr>
          <a:xfrm>
            <a:off x="4243244" y="2886253"/>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26" name="椭圆 25"/>
          <p:cNvSpPr/>
          <p:nvPr/>
        </p:nvSpPr>
        <p:spPr>
          <a:xfrm>
            <a:off x="4243244" y="3285516"/>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27" name="椭圆 26"/>
          <p:cNvSpPr/>
          <p:nvPr/>
        </p:nvSpPr>
        <p:spPr>
          <a:xfrm>
            <a:off x="4243244" y="3684779"/>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28" name="TextBox 27"/>
          <p:cNvSpPr txBox="1"/>
          <p:nvPr/>
        </p:nvSpPr>
        <p:spPr>
          <a:xfrm>
            <a:off x="4266585" y="2367300"/>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相关研究</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9" name="TextBox 28"/>
          <p:cNvSpPr txBox="1"/>
          <p:nvPr/>
        </p:nvSpPr>
        <p:spPr>
          <a:xfrm>
            <a:off x="5313681" y="2414544"/>
            <a:ext cx="1674882"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RELATED RESEARCH</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0" name="椭圆 29"/>
          <p:cNvSpPr/>
          <p:nvPr/>
        </p:nvSpPr>
        <p:spPr>
          <a:xfrm>
            <a:off x="4243244" y="2513645"/>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grpSp>
        <p:nvGrpSpPr>
          <p:cNvPr id="41" name="组合 40"/>
          <p:cNvGrpSpPr/>
          <p:nvPr/>
        </p:nvGrpSpPr>
        <p:grpSpPr>
          <a:xfrm>
            <a:off x="1520825" y="1622425"/>
            <a:ext cx="2059940" cy="1616710"/>
            <a:chOff x="4272487" y="985295"/>
            <a:chExt cx="530249" cy="407976"/>
          </a:xfrm>
        </p:grpSpPr>
        <p:grpSp>
          <p:nvGrpSpPr>
            <p:cNvPr id="42" name="组合 41"/>
            <p:cNvGrpSpPr/>
            <p:nvPr/>
          </p:nvGrpSpPr>
          <p:grpSpPr>
            <a:xfrm>
              <a:off x="4272487" y="985295"/>
              <a:ext cx="530249" cy="407976"/>
              <a:chOff x="1822439" y="149340"/>
              <a:chExt cx="5053817" cy="3888432"/>
            </a:xfrm>
          </p:grpSpPr>
          <p:sp>
            <p:nvSpPr>
              <p:cNvPr id="44" name="任意多边形 4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5" name="任意多边形 4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43"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01</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6" name="图片 5" descr="11"/>
          <p:cNvPicPr>
            <a:picLocks noChangeAspect="1"/>
          </p:cNvPicPr>
          <p:nvPr/>
        </p:nvPicPr>
        <p:blipFill>
          <a:blip r:embed="rId1"/>
          <a:srcRect l="71319" t="21332"/>
          <a:stretch>
            <a:fillRect/>
          </a:stretch>
        </p:blipFill>
        <p:spPr>
          <a:xfrm>
            <a:off x="5374640" y="2287270"/>
            <a:ext cx="3783965" cy="2852420"/>
          </a:xfrm>
          <a:prstGeom prst="rect">
            <a:avLst/>
          </a:prstGeom>
          <a:effectLst/>
        </p:spPr>
      </p:pic>
      <p:pic>
        <p:nvPicPr>
          <p:cNvPr id="12" name="图片 11" descr="12"/>
          <p:cNvPicPr>
            <a:picLocks noChangeAspect="1"/>
          </p:cNvPicPr>
          <p:nvPr/>
        </p:nvPicPr>
        <p:blipFill>
          <a:blip r:embed="rId2"/>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fltVal val="0"/>
                                          </p:val>
                                        </p:tav>
                                        <p:tav tm="100000">
                                          <p:val>
                                            <p:strVal val="#ppt_w"/>
                                          </p:val>
                                        </p:tav>
                                      </p:tavLst>
                                    </p:anim>
                                    <p:anim calcmode="lin" valueType="num">
                                      <p:cBhvr>
                                        <p:cTn id="8" dur="1000" fill="hold"/>
                                        <p:tgtEl>
                                          <p:spTgt spid="41"/>
                                        </p:tgtEl>
                                        <p:attrNameLst>
                                          <p:attrName>ppt_h</p:attrName>
                                        </p:attrNameLst>
                                      </p:cBhvr>
                                      <p:tavLst>
                                        <p:tav tm="0">
                                          <p:val>
                                            <p:fltVal val="0"/>
                                          </p:val>
                                        </p:tav>
                                        <p:tav tm="100000">
                                          <p:val>
                                            <p:strVal val="#ppt_h"/>
                                          </p:val>
                                        </p:tav>
                                      </p:tavLst>
                                    </p:anim>
                                    <p:anim calcmode="lin" valueType="num">
                                      <p:cBhvr>
                                        <p:cTn id="9" dur="1000" fill="hold"/>
                                        <p:tgtEl>
                                          <p:spTgt spid="41"/>
                                        </p:tgtEl>
                                        <p:attrNameLst>
                                          <p:attrName>style.rotation</p:attrName>
                                        </p:attrNameLst>
                                      </p:cBhvr>
                                      <p:tavLst>
                                        <p:tav tm="0">
                                          <p:val>
                                            <p:fltVal val="90"/>
                                          </p:val>
                                        </p:tav>
                                        <p:tav tm="100000">
                                          <p:val>
                                            <p:fltVal val="0"/>
                                          </p:val>
                                        </p:tav>
                                      </p:tavLst>
                                    </p:anim>
                                    <p:animEffect transition="in" filter="fade">
                                      <p:cBhvr>
                                        <p:cTn id="10" dur="1000"/>
                                        <p:tgtEl>
                                          <p:spTgt spid="41"/>
                                        </p:tgtEl>
                                      </p:cBhvr>
                                    </p:animEffect>
                                  </p:childTnLst>
                                </p:cTn>
                              </p:par>
                            </p:childTnLst>
                          </p:cTn>
                        </p:par>
                        <p:par>
                          <p:cTn id="11" fill="hold">
                            <p:stCondLst>
                              <p:cond delay="1000"/>
                            </p:stCondLst>
                            <p:childTnLst>
                              <p:par>
                                <p:cTn id="12" presetID="1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p:tgtEl>
                                          <p:spTgt spid="2"/>
                                        </p:tgtEl>
                                        <p:attrNameLst>
                                          <p:attrName>ppt_x</p:attrName>
                                        </p:attrNameLst>
                                      </p:cBhvr>
                                      <p:tavLst>
                                        <p:tav tm="0">
                                          <p:val>
                                            <p:strVal val="#ppt_x-#ppt_w*1.125000"/>
                                          </p:val>
                                        </p:tav>
                                        <p:tav tm="100000">
                                          <p:val>
                                            <p:strVal val="#ppt_x"/>
                                          </p:val>
                                        </p:tav>
                                      </p:tavLst>
                                    </p:anim>
                                    <p:animEffect transition="in" filter="wipe(right)">
                                      <p:cBhvr>
                                        <p:cTn id="15" dur="500"/>
                                        <p:tgtEl>
                                          <p:spTgt spid="2"/>
                                        </p:tgtEl>
                                      </p:cBhvr>
                                    </p:animEffect>
                                  </p:childTnLst>
                                </p:cTn>
                              </p:par>
                            </p:childTnLst>
                          </p:cTn>
                        </p:par>
                        <p:par>
                          <p:cTn id="16" fill="hold">
                            <p:stCondLst>
                              <p:cond delay="1500"/>
                            </p:stCondLst>
                            <p:childTnLst>
                              <p:par>
                                <p:cTn id="17" presetID="12" presetClass="entr" presetSubtype="8"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p:tgtEl>
                                          <p:spTgt spid="24"/>
                                        </p:tgtEl>
                                        <p:attrNameLst>
                                          <p:attrName>ppt_x</p:attrName>
                                        </p:attrNameLst>
                                      </p:cBhvr>
                                      <p:tavLst>
                                        <p:tav tm="0">
                                          <p:val>
                                            <p:strVal val="#ppt_x-#ppt_w*1.125000"/>
                                          </p:val>
                                        </p:tav>
                                        <p:tav tm="100000">
                                          <p:val>
                                            <p:strVal val="#ppt_x"/>
                                          </p:val>
                                        </p:tav>
                                      </p:tavLst>
                                    </p:anim>
                                    <p:animEffect transition="in" filter="wipe(right)">
                                      <p:cBhvr>
                                        <p:cTn id="20" dur="500"/>
                                        <p:tgtEl>
                                          <p:spTgt spid="24"/>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500"/>
                                        <p:tgtEl>
                                          <p:spTgt spid="25"/>
                                        </p:tgtEl>
                                        <p:attrNameLst>
                                          <p:attrName>ppt_x</p:attrName>
                                        </p:attrNameLst>
                                      </p:cBhvr>
                                      <p:tavLst>
                                        <p:tav tm="0">
                                          <p:val>
                                            <p:strVal val="#ppt_x-#ppt_w*1.125000"/>
                                          </p:val>
                                        </p:tav>
                                        <p:tav tm="100000">
                                          <p:val>
                                            <p:strVal val="#ppt_x"/>
                                          </p:val>
                                        </p:tav>
                                      </p:tavLst>
                                    </p:anim>
                                    <p:animEffect transition="in" filter="wipe(right)">
                                      <p:cBhvr>
                                        <p:cTn id="24" dur="500"/>
                                        <p:tgtEl>
                                          <p:spTgt spid="25"/>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p:tgtEl>
                                          <p:spTgt spid="26"/>
                                        </p:tgtEl>
                                        <p:attrNameLst>
                                          <p:attrName>ppt_x</p:attrName>
                                        </p:attrNameLst>
                                      </p:cBhvr>
                                      <p:tavLst>
                                        <p:tav tm="0">
                                          <p:val>
                                            <p:strVal val="#ppt_x-#ppt_w*1.125000"/>
                                          </p:val>
                                        </p:tav>
                                        <p:tav tm="100000">
                                          <p:val>
                                            <p:strVal val="#ppt_x"/>
                                          </p:val>
                                        </p:tav>
                                      </p:tavLst>
                                    </p:anim>
                                    <p:animEffect transition="in" filter="wipe(right)">
                                      <p:cBhvr>
                                        <p:cTn id="28" dur="500"/>
                                        <p:tgtEl>
                                          <p:spTgt spid="26"/>
                                        </p:tgtEl>
                                      </p:cBhvr>
                                    </p:animEffect>
                                  </p:childTnLst>
                                </p:cTn>
                              </p:par>
                              <p:par>
                                <p:cTn id="29" presetID="12" presetClass="entr" presetSubtype="8"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500"/>
                                        <p:tgtEl>
                                          <p:spTgt spid="27"/>
                                        </p:tgtEl>
                                        <p:attrNameLst>
                                          <p:attrName>ppt_x</p:attrName>
                                        </p:attrNameLst>
                                      </p:cBhvr>
                                      <p:tavLst>
                                        <p:tav tm="0">
                                          <p:val>
                                            <p:strVal val="#ppt_x-#ppt_w*1.125000"/>
                                          </p:val>
                                        </p:tav>
                                        <p:tav tm="100000">
                                          <p:val>
                                            <p:strVal val="#ppt_x"/>
                                          </p:val>
                                        </p:tav>
                                      </p:tavLst>
                                    </p:anim>
                                    <p:animEffect transition="in" filter="wipe(right)">
                                      <p:cBhvr>
                                        <p:cTn id="32" dur="500"/>
                                        <p:tgtEl>
                                          <p:spTgt spid="27"/>
                                        </p:tgtEl>
                                      </p:cBhvr>
                                    </p:animEffect>
                                  </p:childTnLst>
                                </p:cTn>
                              </p:par>
                              <p:par>
                                <p:cTn id="33" presetID="12" presetClass="entr" presetSubtype="8" fill="hold" grpId="0" nodeType="withEffect">
                                  <p:stCondLst>
                                    <p:cond delay="30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p:tgtEl>
                                          <p:spTgt spid="15"/>
                                        </p:tgtEl>
                                        <p:attrNameLst>
                                          <p:attrName>ppt_x</p:attrName>
                                        </p:attrNameLst>
                                      </p:cBhvr>
                                      <p:tavLst>
                                        <p:tav tm="0">
                                          <p:val>
                                            <p:strVal val="#ppt_x-#ppt_w*1.125000"/>
                                          </p:val>
                                        </p:tav>
                                        <p:tav tm="100000">
                                          <p:val>
                                            <p:strVal val="#ppt_x"/>
                                          </p:val>
                                        </p:tav>
                                      </p:tavLst>
                                    </p:anim>
                                    <p:animEffect transition="in" filter="wipe(right)">
                                      <p:cBhvr>
                                        <p:cTn id="36" dur="500"/>
                                        <p:tgtEl>
                                          <p:spTgt spid="15"/>
                                        </p:tgtEl>
                                      </p:cBhvr>
                                    </p:animEffect>
                                  </p:childTnLst>
                                </p:cTn>
                              </p:par>
                              <p:par>
                                <p:cTn id="37" presetID="12" presetClass="entr" presetSubtype="8" fill="hold" grpId="0" nodeType="withEffect">
                                  <p:stCondLst>
                                    <p:cond delay="30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p:tgtEl>
                                          <p:spTgt spid="16"/>
                                        </p:tgtEl>
                                        <p:attrNameLst>
                                          <p:attrName>ppt_x</p:attrName>
                                        </p:attrNameLst>
                                      </p:cBhvr>
                                      <p:tavLst>
                                        <p:tav tm="0">
                                          <p:val>
                                            <p:strVal val="#ppt_x-#ppt_w*1.125000"/>
                                          </p:val>
                                        </p:tav>
                                        <p:tav tm="100000">
                                          <p:val>
                                            <p:strVal val="#ppt_x"/>
                                          </p:val>
                                        </p:tav>
                                      </p:tavLst>
                                    </p:anim>
                                    <p:animEffect transition="in" filter="wipe(right)">
                                      <p:cBhvr>
                                        <p:cTn id="40" dur="500"/>
                                        <p:tgtEl>
                                          <p:spTgt spid="16"/>
                                        </p:tgtEl>
                                      </p:cBhvr>
                                    </p:animEffect>
                                  </p:childTnLst>
                                </p:cTn>
                              </p:par>
                              <p:par>
                                <p:cTn id="41" presetID="12" presetClass="entr" presetSubtype="8" fill="hold" grpId="0" nodeType="withEffect">
                                  <p:stCondLst>
                                    <p:cond delay="30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p:tgtEl>
                                          <p:spTgt spid="17"/>
                                        </p:tgtEl>
                                        <p:attrNameLst>
                                          <p:attrName>ppt_x</p:attrName>
                                        </p:attrNameLst>
                                      </p:cBhvr>
                                      <p:tavLst>
                                        <p:tav tm="0">
                                          <p:val>
                                            <p:strVal val="#ppt_x-#ppt_w*1.125000"/>
                                          </p:val>
                                        </p:tav>
                                        <p:tav tm="100000">
                                          <p:val>
                                            <p:strVal val="#ppt_x"/>
                                          </p:val>
                                        </p:tav>
                                      </p:tavLst>
                                    </p:anim>
                                    <p:animEffect transition="in" filter="wipe(right)">
                                      <p:cBhvr>
                                        <p:cTn id="44" dur="500"/>
                                        <p:tgtEl>
                                          <p:spTgt spid="17"/>
                                        </p:tgtEl>
                                      </p:cBhvr>
                                    </p:animEffect>
                                  </p:childTnLst>
                                </p:cTn>
                              </p:par>
                              <p:par>
                                <p:cTn id="45" presetID="12" presetClass="entr" presetSubtype="8" fill="hold" grpId="0" nodeType="withEffect">
                                  <p:stCondLst>
                                    <p:cond delay="30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p:tgtEl>
                                          <p:spTgt spid="18"/>
                                        </p:tgtEl>
                                        <p:attrNameLst>
                                          <p:attrName>ppt_x</p:attrName>
                                        </p:attrNameLst>
                                      </p:cBhvr>
                                      <p:tavLst>
                                        <p:tav tm="0">
                                          <p:val>
                                            <p:strVal val="#ppt_x-#ppt_w*1.125000"/>
                                          </p:val>
                                        </p:tav>
                                        <p:tav tm="100000">
                                          <p:val>
                                            <p:strVal val="#ppt_x"/>
                                          </p:val>
                                        </p:tav>
                                      </p:tavLst>
                                    </p:anim>
                                    <p:animEffect transition="in" filter="wipe(right)">
                                      <p:cBhvr>
                                        <p:cTn id="48" dur="500"/>
                                        <p:tgtEl>
                                          <p:spTgt spid="18"/>
                                        </p:tgtEl>
                                      </p:cBhvr>
                                    </p:animEffect>
                                  </p:childTnLst>
                                </p:cTn>
                              </p:par>
                              <p:par>
                                <p:cTn id="49" presetID="12" presetClass="entr" presetSubtype="8" fill="hold" grpId="0" nodeType="withEffect">
                                  <p:stCondLst>
                                    <p:cond delay="600"/>
                                  </p:stCondLst>
                                  <p:childTnLst>
                                    <p:set>
                                      <p:cBhvr>
                                        <p:cTn id="50" dur="1" fill="hold">
                                          <p:stCondLst>
                                            <p:cond delay="0"/>
                                          </p:stCondLst>
                                        </p:cTn>
                                        <p:tgtEl>
                                          <p:spTgt spid="19"/>
                                        </p:tgtEl>
                                        <p:attrNameLst>
                                          <p:attrName>style.visibility</p:attrName>
                                        </p:attrNameLst>
                                      </p:cBhvr>
                                      <p:to>
                                        <p:strVal val="visible"/>
                                      </p:to>
                                    </p:set>
                                    <p:anim calcmode="lin" valueType="num">
                                      <p:cBhvr additive="base">
                                        <p:cTn id="51" dur="500"/>
                                        <p:tgtEl>
                                          <p:spTgt spid="19"/>
                                        </p:tgtEl>
                                        <p:attrNameLst>
                                          <p:attrName>ppt_x</p:attrName>
                                        </p:attrNameLst>
                                      </p:cBhvr>
                                      <p:tavLst>
                                        <p:tav tm="0">
                                          <p:val>
                                            <p:strVal val="#ppt_x-#ppt_w*1.125000"/>
                                          </p:val>
                                        </p:tav>
                                        <p:tav tm="100000">
                                          <p:val>
                                            <p:strVal val="#ppt_x"/>
                                          </p:val>
                                        </p:tav>
                                      </p:tavLst>
                                    </p:anim>
                                    <p:animEffect transition="in" filter="wipe(right)">
                                      <p:cBhvr>
                                        <p:cTn id="52" dur="500"/>
                                        <p:tgtEl>
                                          <p:spTgt spid="19"/>
                                        </p:tgtEl>
                                      </p:cBhvr>
                                    </p:animEffect>
                                  </p:childTnLst>
                                </p:cTn>
                              </p:par>
                              <p:par>
                                <p:cTn id="53" presetID="12" presetClass="entr" presetSubtype="8" fill="hold" grpId="0" nodeType="withEffect">
                                  <p:stCondLst>
                                    <p:cond delay="60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p:tgtEl>
                                          <p:spTgt spid="21"/>
                                        </p:tgtEl>
                                        <p:attrNameLst>
                                          <p:attrName>ppt_x</p:attrName>
                                        </p:attrNameLst>
                                      </p:cBhvr>
                                      <p:tavLst>
                                        <p:tav tm="0">
                                          <p:val>
                                            <p:strVal val="#ppt_x-#ppt_w*1.125000"/>
                                          </p:val>
                                        </p:tav>
                                        <p:tav tm="100000">
                                          <p:val>
                                            <p:strVal val="#ppt_x"/>
                                          </p:val>
                                        </p:tav>
                                      </p:tavLst>
                                    </p:anim>
                                    <p:animEffect transition="in" filter="wipe(right)">
                                      <p:cBhvr>
                                        <p:cTn id="56" dur="500"/>
                                        <p:tgtEl>
                                          <p:spTgt spid="21"/>
                                        </p:tgtEl>
                                      </p:cBhvr>
                                    </p:animEffect>
                                  </p:childTnLst>
                                </p:cTn>
                              </p:par>
                              <p:par>
                                <p:cTn id="57" presetID="12" presetClass="entr" presetSubtype="8" fill="hold" grpId="0" nodeType="withEffect">
                                  <p:stCondLst>
                                    <p:cond delay="60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p:tgtEl>
                                          <p:spTgt spid="22"/>
                                        </p:tgtEl>
                                        <p:attrNameLst>
                                          <p:attrName>ppt_x</p:attrName>
                                        </p:attrNameLst>
                                      </p:cBhvr>
                                      <p:tavLst>
                                        <p:tav tm="0">
                                          <p:val>
                                            <p:strVal val="#ppt_x-#ppt_w*1.125000"/>
                                          </p:val>
                                        </p:tav>
                                        <p:tav tm="100000">
                                          <p:val>
                                            <p:strVal val="#ppt_x"/>
                                          </p:val>
                                        </p:tav>
                                      </p:tavLst>
                                    </p:anim>
                                    <p:animEffect transition="in" filter="wipe(right)">
                                      <p:cBhvr>
                                        <p:cTn id="60" dur="500"/>
                                        <p:tgtEl>
                                          <p:spTgt spid="22"/>
                                        </p:tgtEl>
                                      </p:cBhvr>
                                    </p:animEffect>
                                  </p:childTnLst>
                                </p:cTn>
                              </p:par>
                              <p:par>
                                <p:cTn id="61" presetID="12" presetClass="entr" presetSubtype="8" fill="hold" grpId="0" nodeType="withEffect">
                                  <p:stCondLst>
                                    <p:cond delay="600"/>
                                  </p:stCondLst>
                                  <p:childTnLst>
                                    <p:set>
                                      <p:cBhvr>
                                        <p:cTn id="62" dur="1" fill="hold">
                                          <p:stCondLst>
                                            <p:cond delay="0"/>
                                          </p:stCondLst>
                                        </p:cTn>
                                        <p:tgtEl>
                                          <p:spTgt spid="23"/>
                                        </p:tgtEl>
                                        <p:attrNameLst>
                                          <p:attrName>style.visibility</p:attrName>
                                        </p:attrNameLst>
                                      </p:cBhvr>
                                      <p:to>
                                        <p:strVal val="visible"/>
                                      </p:to>
                                    </p:set>
                                    <p:anim calcmode="lin" valueType="num">
                                      <p:cBhvr additive="base">
                                        <p:cTn id="63" dur="500"/>
                                        <p:tgtEl>
                                          <p:spTgt spid="23"/>
                                        </p:tgtEl>
                                        <p:attrNameLst>
                                          <p:attrName>ppt_x</p:attrName>
                                        </p:attrNameLst>
                                      </p:cBhvr>
                                      <p:tavLst>
                                        <p:tav tm="0">
                                          <p:val>
                                            <p:strVal val="#ppt_x-#ppt_w*1.125000"/>
                                          </p:val>
                                        </p:tav>
                                        <p:tav tm="100000">
                                          <p:val>
                                            <p:strVal val="#ppt_x"/>
                                          </p:val>
                                        </p:tav>
                                      </p:tavLst>
                                    </p:anim>
                                    <p:animEffect transition="in" filter="wipe(right)">
                                      <p:cBhvr>
                                        <p:cTn id="64" dur="500"/>
                                        <p:tgtEl>
                                          <p:spTgt spid="23"/>
                                        </p:tgtEl>
                                      </p:cBhvr>
                                    </p:animEffect>
                                  </p:childTnLst>
                                </p:cTn>
                              </p:par>
                              <p:par>
                                <p:cTn id="65" presetID="12" presetClass="entr" presetSubtype="8" fill="hold" grpId="0" nodeType="with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additive="base">
                                        <p:cTn id="67" dur="500"/>
                                        <p:tgtEl>
                                          <p:spTgt spid="30"/>
                                        </p:tgtEl>
                                        <p:attrNameLst>
                                          <p:attrName>ppt_x</p:attrName>
                                        </p:attrNameLst>
                                      </p:cBhvr>
                                      <p:tavLst>
                                        <p:tav tm="0">
                                          <p:val>
                                            <p:strVal val="#ppt_x-#ppt_w*1.125000"/>
                                          </p:val>
                                        </p:tav>
                                        <p:tav tm="100000">
                                          <p:val>
                                            <p:strVal val="#ppt_x"/>
                                          </p:val>
                                        </p:tav>
                                      </p:tavLst>
                                    </p:anim>
                                    <p:animEffect transition="in" filter="wipe(right)">
                                      <p:cBhvr>
                                        <p:cTn id="68" dur="500"/>
                                        <p:tgtEl>
                                          <p:spTgt spid="30"/>
                                        </p:tgtEl>
                                      </p:cBhvr>
                                    </p:animEffect>
                                  </p:childTnLst>
                                </p:cTn>
                              </p:par>
                              <p:par>
                                <p:cTn id="69" presetID="12" presetClass="entr" presetSubtype="8" fill="hold" grpId="0" nodeType="withEffect">
                                  <p:stCondLst>
                                    <p:cond delay="300"/>
                                  </p:stCondLst>
                                  <p:childTnLst>
                                    <p:set>
                                      <p:cBhvr>
                                        <p:cTn id="70" dur="1" fill="hold">
                                          <p:stCondLst>
                                            <p:cond delay="0"/>
                                          </p:stCondLst>
                                        </p:cTn>
                                        <p:tgtEl>
                                          <p:spTgt spid="28"/>
                                        </p:tgtEl>
                                        <p:attrNameLst>
                                          <p:attrName>style.visibility</p:attrName>
                                        </p:attrNameLst>
                                      </p:cBhvr>
                                      <p:to>
                                        <p:strVal val="visible"/>
                                      </p:to>
                                    </p:set>
                                    <p:anim calcmode="lin" valueType="num">
                                      <p:cBhvr additive="base">
                                        <p:cTn id="71" dur="500"/>
                                        <p:tgtEl>
                                          <p:spTgt spid="28"/>
                                        </p:tgtEl>
                                        <p:attrNameLst>
                                          <p:attrName>ppt_x</p:attrName>
                                        </p:attrNameLst>
                                      </p:cBhvr>
                                      <p:tavLst>
                                        <p:tav tm="0">
                                          <p:val>
                                            <p:strVal val="#ppt_x-#ppt_w*1.125000"/>
                                          </p:val>
                                        </p:tav>
                                        <p:tav tm="100000">
                                          <p:val>
                                            <p:strVal val="#ppt_x"/>
                                          </p:val>
                                        </p:tav>
                                      </p:tavLst>
                                    </p:anim>
                                    <p:animEffect transition="in" filter="wipe(right)">
                                      <p:cBhvr>
                                        <p:cTn id="72" dur="500"/>
                                        <p:tgtEl>
                                          <p:spTgt spid="28"/>
                                        </p:tgtEl>
                                      </p:cBhvr>
                                    </p:animEffect>
                                  </p:childTnLst>
                                </p:cTn>
                              </p:par>
                              <p:par>
                                <p:cTn id="73" presetID="12" presetClass="entr" presetSubtype="8" fill="hold" grpId="0" nodeType="withEffect">
                                  <p:stCondLst>
                                    <p:cond delay="600"/>
                                  </p:stCondLst>
                                  <p:childTnLst>
                                    <p:set>
                                      <p:cBhvr>
                                        <p:cTn id="74" dur="1" fill="hold">
                                          <p:stCondLst>
                                            <p:cond delay="0"/>
                                          </p:stCondLst>
                                        </p:cTn>
                                        <p:tgtEl>
                                          <p:spTgt spid="29"/>
                                        </p:tgtEl>
                                        <p:attrNameLst>
                                          <p:attrName>style.visibility</p:attrName>
                                        </p:attrNameLst>
                                      </p:cBhvr>
                                      <p:to>
                                        <p:strVal val="visible"/>
                                      </p:to>
                                    </p:set>
                                    <p:anim calcmode="lin" valueType="num">
                                      <p:cBhvr additive="base">
                                        <p:cTn id="75" dur="500"/>
                                        <p:tgtEl>
                                          <p:spTgt spid="29"/>
                                        </p:tgtEl>
                                        <p:attrNameLst>
                                          <p:attrName>ppt_x</p:attrName>
                                        </p:attrNameLst>
                                      </p:cBhvr>
                                      <p:tavLst>
                                        <p:tav tm="0">
                                          <p:val>
                                            <p:strVal val="#ppt_x-#ppt_w*1.125000"/>
                                          </p:val>
                                        </p:tav>
                                        <p:tav tm="100000">
                                          <p:val>
                                            <p:strVal val="#ppt_x"/>
                                          </p:val>
                                        </p:tav>
                                      </p:tavLst>
                                    </p:anim>
                                    <p:animEffect transition="in" filter="wipe(right)">
                                      <p:cBhvr>
                                        <p:cTn id="76" dur="500"/>
                                        <p:tgtEl>
                                          <p:spTgt spid="29"/>
                                        </p:tgtEl>
                                      </p:cBhvr>
                                    </p:animEffect>
                                  </p:childTnLst>
                                </p:cTn>
                              </p:par>
                            </p:childTnLst>
                          </p:cTn>
                        </p:par>
                      </p:childTnLst>
                    </p:cTn>
                  </p:par>
                  <p:par>
                    <p:cTn id="77" fill="hold">
                      <p:stCondLst>
                        <p:cond delay="indefinite"/>
                      </p:stCondLst>
                      <p:childTnLst>
                        <p:par>
                          <p:cTn id="78" fill="hold">
                            <p:stCondLst>
                              <p:cond delay="0"/>
                            </p:stCondLst>
                            <p:childTnLst>
                              <p:par>
                                <p:cTn id="79" presetID="20" presetClass="entr" presetSubtype="0" fill="hold" nodeType="click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wedge">
                                      <p:cBhvr>
                                        <p:cTn id="81" dur="2000"/>
                                        <p:tgtEl>
                                          <p:spTgt spid="6"/>
                                        </p:tgtEl>
                                      </p:cBhvr>
                                    </p:animEffect>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12"/>
                                        </p:tgtEl>
                                        <p:attrNameLst>
                                          <p:attrName>style.visibility</p:attrName>
                                        </p:attrNameLst>
                                      </p:cBhvr>
                                      <p:to>
                                        <p:strVal val="visible"/>
                                      </p:to>
                                    </p:set>
                                    <p:animEffect transition="in" filter="fade">
                                      <p:cBhvr>
                                        <p:cTn id="86" dur="1000"/>
                                        <p:tgtEl>
                                          <p:spTgt spid="12"/>
                                        </p:tgtEl>
                                      </p:cBhvr>
                                    </p:animEffect>
                                    <p:anim calcmode="lin" valueType="num">
                                      <p:cBhvr>
                                        <p:cTn id="87" dur="1000" fill="hold"/>
                                        <p:tgtEl>
                                          <p:spTgt spid="12"/>
                                        </p:tgtEl>
                                        <p:attrNameLst>
                                          <p:attrName>ppt_x</p:attrName>
                                        </p:attrNameLst>
                                      </p:cBhvr>
                                      <p:tavLst>
                                        <p:tav tm="0">
                                          <p:val>
                                            <p:strVal val="#ppt_x"/>
                                          </p:val>
                                        </p:tav>
                                        <p:tav tm="100000">
                                          <p:val>
                                            <p:strVal val="#ppt_x"/>
                                          </p:val>
                                        </p:tav>
                                      </p:tavLst>
                                    </p:anim>
                                    <p:anim calcmode="lin" valueType="num">
                                      <p:cBhvr>
                                        <p:cTn id="8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16" grpId="0"/>
      <p:bldP spid="17" grpId="0"/>
      <p:bldP spid="18" grpId="0"/>
      <p:bldP spid="19" grpId="0"/>
      <p:bldP spid="21" grpId="0"/>
      <p:bldP spid="22" grpId="0"/>
      <p:bldP spid="23" grpId="0"/>
      <p:bldP spid="24" grpId="0" animBg="1"/>
      <p:bldP spid="25" grpId="0" animBg="1"/>
      <p:bldP spid="26" grpId="0" animBg="1"/>
      <p:bldP spid="27" grpId="0" animBg="1"/>
      <p:bldP spid="28" grpId="0"/>
      <p:bldP spid="29" grpId="0"/>
      <p:bldP spid="3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46"/>
          <p:cNvSpPr txBox="1"/>
          <p:nvPr/>
        </p:nvSpPr>
        <p:spPr>
          <a:xfrm>
            <a:off x="709404" y="798263"/>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53" name="五角星 52"/>
          <p:cNvSpPr/>
          <p:nvPr/>
        </p:nvSpPr>
        <p:spPr>
          <a:xfrm>
            <a:off x="3489325" y="2070100"/>
            <a:ext cx="2165350" cy="2165350"/>
          </a:xfrm>
          <a:prstGeom prst="star5">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54" name="组合 53"/>
          <p:cNvGrpSpPr/>
          <p:nvPr/>
        </p:nvGrpSpPr>
        <p:grpSpPr>
          <a:xfrm>
            <a:off x="3989247" y="2712649"/>
            <a:ext cx="1165506" cy="1165506"/>
            <a:chOff x="3989247" y="2845999"/>
            <a:chExt cx="1165506" cy="1165506"/>
          </a:xfrm>
        </p:grpSpPr>
        <p:sp>
          <p:nvSpPr>
            <p:cNvPr id="58" name="椭圆 57"/>
            <p:cNvSpPr/>
            <p:nvPr/>
          </p:nvSpPr>
          <p:spPr>
            <a:xfrm>
              <a:off x="3989247" y="2845999"/>
              <a:ext cx="1165506" cy="116550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6" name="TextBox 55"/>
            <p:cNvSpPr txBox="1"/>
            <p:nvPr/>
          </p:nvSpPr>
          <p:spPr>
            <a:xfrm>
              <a:off x="4195365" y="3219172"/>
              <a:ext cx="774571" cy="400110"/>
            </a:xfrm>
            <a:prstGeom prst="rect">
              <a:avLst/>
            </a:prstGeom>
            <a:noFill/>
          </p:spPr>
          <p:txBody>
            <a:bodyPr wrap="none" rtlCol="0">
              <a:spAutoFit/>
            </a:bodyPr>
            <a:lstStyle/>
            <a:p>
              <a:r>
                <a:rPr lang="zh-CN" altLang="en-US" sz="2000" b="1" spc="300" dirty="0">
                  <a:solidFill>
                    <a:schemeClr val="bg1"/>
                  </a:solidFill>
                  <a:latin typeface="思源黑体 CN Normal" panose="020B0400000000000000" charset="-122"/>
                  <a:ea typeface="思源黑体 CN Normal" panose="020B0400000000000000" charset="-122"/>
                </a:rPr>
                <a:t>标题</a:t>
              </a:r>
              <a:endParaRPr lang="zh-CN" altLang="en-US" sz="2000" b="1" spc="300" dirty="0">
                <a:solidFill>
                  <a:schemeClr val="bg1"/>
                </a:solidFill>
                <a:latin typeface="思源黑体 CN Normal" panose="020B0400000000000000" charset="-122"/>
                <a:ea typeface="思源黑体 CN Normal" panose="020B0400000000000000" charset="-122"/>
              </a:endParaRPr>
            </a:p>
          </p:txBody>
        </p:sp>
      </p:grpSp>
      <p:sp>
        <p:nvSpPr>
          <p:cNvPr id="59" name="椭圆 58"/>
          <p:cNvSpPr/>
          <p:nvPr/>
        </p:nvSpPr>
        <p:spPr>
          <a:xfrm>
            <a:off x="2986578" y="2550586"/>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dirty="0">
                <a:latin typeface="思源黑体 CN Normal" panose="020B0400000000000000" charset="-122"/>
                <a:ea typeface="思源黑体 CN Normal" panose="020B0400000000000000" charset="-122"/>
              </a:rPr>
              <a:t>2</a:t>
            </a:r>
            <a:endParaRPr lang="zh-CN" altLang="en-US" sz="2500" dirty="0">
              <a:latin typeface="思源黑体 CN Normal" panose="020B0400000000000000" charset="-122"/>
              <a:ea typeface="思源黑体 CN Normal" panose="020B0400000000000000" charset="-122"/>
            </a:endParaRPr>
          </a:p>
        </p:txBody>
      </p:sp>
      <p:sp>
        <p:nvSpPr>
          <p:cNvPr id="64" name="椭圆 63"/>
          <p:cNvSpPr/>
          <p:nvPr/>
        </p:nvSpPr>
        <p:spPr>
          <a:xfrm>
            <a:off x="4216931" y="1553636"/>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dirty="0">
                <a:latin typeface="思源黑体 CN Normal" panose="020B0400000000000000" charset="-122"/>
                <a:ea typeface="思源黑体 CN Normal" panose="020B0400000000000000" charset="-122"/>
              </a:rPr>
              <a:t>1</a:t>
            </a:r>
            <a:endParaRPr lang="zh-CN" altLang="en-US" sz="2500" dirty="0">
              <a:latin typeface="思源黑体 CN Normal" panose="020B0400000000000000" charset="-122"/>
              <a:ea typeface="思源黑体 CN Normal" panose="020B0400000000000000" charset="-122"/>
            </a:endParaRPr>
          </a:p>
        </p:txBody>
      </p:sp>
      <p:sp>
        <p:nvSpPr>
          <p:cNvPr id="65" name="椭圆 64"/>
          <p:cNvSpPr/>
          <p:nvPr/>
        </p:nvSpPr>
        <p:spPr>
          <a:xfrm>
            <a:off x="5461530" y="2550586"/>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dirty="0">
                <a:latin typeface="思源黑体 CN Normal" panose="020B0400000000000000" charset="-122"/>
                <a:ea typeface="思源黑体 CN Normal" panose="020B0400000000000000" charset="-122"/>
              </a:rPr>
              <a:t>3</a:t>
            </a:r>
            <a:endParaRPr lang="zh-CN" altLang="en-US" sz="2500" dirty="0">
              <a:latin typeface="思源黑体 CN Normal" panose="020B0400000000000000" charset="-122"/>
              <a:ea typeface="思源黑体 CN Normal" panose="020B0400000000000000" charset="-122"/>
            </a:endParaRPr>
          </a:p>
        </p:txBody>
      </p:sp>
      <p:sp>
        <p:nvSpPr>
          <p:cNvPr id="77" name="椭圆 76"/>
          <p:cNvSpPr/>
          <p:nvPr/>
        </p:nvSpPr>
        <p:spPr>
          <a:xfrm>
            <a:off x="4969936" y="3993654"/>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dirty="0">
                <a:latin typeface="思源黑体 CN Normal" panose="020B0400000000000000" charset="-122"/>
                <a:ea typeface="思源黑体 CN Normal" panose="020B0400000000000000" charset="-122"/>
              </a:rPr>
              <a:t>5</a:t>
            </a:r>
            <a:endParaRPr lang="zh-CN" altLang="en-US" sz="2500" dirty="0">
              <a:latin typeface="思源黑体 CN Normal" panose="020B0400000000000000" charset="-122"/>
              <a:ea typeface="思源黑体 CN Normal" panose="020B0400000000000000" charset="-122"/>
            </a:endParaRPr>
          </a:p>
        </p:txBody>
      </p:sp>
      <p:sp>
        <p:nvSpPr>
          <p:cNvPr id="78" name="椭圆 77"/>
          <p:cNvSpPr/>
          <p:nvPr/>
        </p:nvSpPr>
        <p:spPr>
          <a:xfrm>
            <a:off x="3476579" y="3980954"/>
            <a:ext cx="710139" cy="710139"/>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dirty="0">
                <a:latin typeface="思源黑体 CN Normal" panose="020B0400000000000000" charset="-122"/>
                <a:ea typeface="思源黑体 CN Normal" panose="020B0400000000000000" charset="-122"/>
              </a:rPr>
              <a:t>4</a:t>
            </a:r>
            <a:endParaRPr lang="zh-CN" altLang="en-US" sz="2500" dirty="0">
              <a:latin typeface="思源黑体 CN Normal" panose="020B0400000000000000" charset="-122"/>
              <a:ea typeface="思源黑体 CN Normal" panose="020B0400000000000000" charset="-122"/>
            </a:endParaRPr>
          </a:p>
        </p:txBody>
      </p:sp>
      <p:sp>
        <p:nvSpPr>
          <p:cNvPr id="79" name="TextBox 78"/>
          <p:cNvSpPr txBox="1"/>
          <p:nvPr/>
        </p:nvSpPr>
        <p:spPr>
          <a:xfrm>
            <a:off x="3078861" y="1700768"/>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评估内容</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0" name="TextBox 79"/>
          <p:cNvSpPr txBox="1"/>
          <p:nvPr/>
        </p:nvSpPr>
        <p:spPr>
          <a:xfrm>
            <a:off x="6177845" y="2702455"/>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评估内容</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1" name="TextBox 80"/>
          <p:cNvSpPr txBox="1"/>
          <p:nvPr/>
        </p:nvSpPr>
        <p:spPr>
          <a:xfrm>
            <a:off x="5672762" y="4192632"/>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评估内容</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2" name="TextBox 81"/>
          <p:cNvSpPr txBox="1"/>
          <p:nvPr/>
        </p:nvSpPr>
        <p:spPr>
          <a:xfrm>
            <a:off x="1838345" y="2783443"/>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评估内容</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3" name="TextBox 82"/>
          <p:cNvSpPr txBox="1"/>
          <p:nvPr/>
        </p:nvSpPr>
        <p:spPr>
          <a:xfrm>
            <a:off x="2290821" y="4183107"/>
            <a:ext cx="1107996" cy="369332"/>
          </a:xfrm>
          <a:prstGeom prst="rect">
            <a:avLst/>
          </a:prstGeom>
          <a:noFill/>
        </p:spPr>
        <p:txBody>
          <a:bodyPr wrap="none" rtlCol="0">
            <a:spAutoFit/>
          </a:bodyPr>
          <a:lstStyle/>
          <a:p>
            <a:r>
              <a:rPr lang="zh-CN" altLang="en-US" b="1" dirty="0">
                <a:solidFill>
                  <a:schemeClr val="accent2">
                    <a:lumMod val="75000"/>
                  </a:schemeClr>
                </a:solidFill>
                <a:latin typeface="思源黑体 CN Normal" panose="020B0400000000000000" charset="-122"/>
                <a:ea typeface="思源黑体 CN Normal" panose="020B0400000000000000" charset="-122"/>
              </a:rPr>
              <a:t>评估内容</a:t>
            </a:r>
            <a:endParaRPr lang="zh-CN" altLang="en-US"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29" name="TextBox 28"/>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问题评估</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0" name="TextBox 29"/>
          <p:cNvSpPr txBox="1"/>
          <p:nvPr/>
        </p:nvSpPr>
        <p:spPr>
          <a:xfrm>
            <a:off x="1575455" y="290645"/>
            <a:ext cx="2543710"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PROBLEM ASSESSMENT</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1" name="直接连接符 30"/>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strips(upRight)">
                                      <p:cBhvr>
                                        <p:cTn id="7" dur="500"/>
                                        <p:tgtEl>
                                          <p:spTgt spid="47"/>
                                        </p:tgtEl>
                                      </p:cBhvr>
                                    </p:animEffect>
                                  </p:childTnLst>
                                </p:cTn>
                              </p:par>
                            </p:childTnLst>
                          </p:cTn>
                        </p:par>
                        <p:par>
                          <p:cTn id="8" fill="hold">
                            <p:stCondLst>
                              <p:cond delay="500"/>
                            </p:stCondLst>
                            <p:childTnLst>
                              <p:par>
                                <p:cTn id="9" presetID="53" presetClass="entr" presetSubtype="528"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 calcmode="lin" valueType="num">
                                      <p:cBhvr>
                                        <p:cTn id="11" dur="500" fill="hold"/>
                                        <p:tgtEl>
                                          <p:spTgt spid="54"/>
                                        </p:tgtEl>
                                        <p:attrNameLst>
                                          <p:attrName>ppt_w</p:attrName>
                                        </p:attrNameLst>
                                      </p:cBhvr>
                                      <p:tavLst>
                                        <p:tav tm="0">
                                          <p:val>
                                            <p:fltVal val="0"/>
                                          </p:val>
                                        </p:tav>
                                        <p:tav tm="100000">
                                          <p:val>
                                            <p:strVal val="#ppt_w"/>
                                          </p:val>
                                        </p:tav>
                                      </p:tavLst>
                                    </p:anim>
                                    <p:anim calcmode="lin" valueType="num">
                                      <p:cBhvr>
                                        <p:cTn id="12" dur="500" fill="hold"/>
                                        <p:tgtEl>
                                          <p:spTgt spid="54"/>
                                        </p:tgtEl>
                                        <p:attrNameLst>
                                          <p:attrName>ppt_h</p:attrName>
                                        </p:attrNameLst>
                                      </p:cBhvr>
                                      <p:tavLst>
                                        <p:tav tm="0">
                                          <p:val>
                                            <p:fltVal val="0"/>
                                          </p:val>
                                        </p:tav>
                                        <p:tav tm="100000">
                                          <p:val>
                                            <p:strVal val="#ppt_h"/>
                                          </p:val>
                                        </p:tav>
                                      </p:tavLst>
                                    </p:anim>
                                    <p:animEffect transition="in" filter="fade">
                                      <p:cBhvr>
                                        <p:cTn id="13" dur="500"/>
                                        <p:tgtEl>
                                          <p:spTgt spid="54"/>
                                        </p:tgtEl>
                                      </p:cBhvr>
                                    </p:animEffect>
                                    <p:anim calcmode="lin" valueType="num">
                                      <p:cBhvr>
                                        <p:cTn id="14" dur="500" fill="hold"/>
                                        <p:tgtEl>
                                          <p:spTgt spid="54"/>
                                        </p:tgtEl>
                                        <p:attrNameLst>
                                          <p:attrName>ppt_x</p:attrName>
                                        </p:attrNameLst>
                                      </p:cBhvr>
                                      <p:tavLst>
                                        <p:tav tm="0">
                                          <p:val>
                                            <p:fltVal val="0.5"/>
                                          </p:val>
                                        </p:tav>
                                        <p:tav tm="100000">
                                          <p:val>
                                            <p:strVal val="#ppt_x"/>
                                          </p:val>
                                        </p:tav>
                                      </p:tavLst>
                                    </p:anim>
                                    <p:anim calcmode="lin" valueType="num">
                                      <p:cBhvr>
                                        <p:cTn id="15" dur="500" fill="hold"/>
                                        <p:tgtEl>
                                          <p:spTgt spid="54"/>
                                        </p:tgtEl>
                                        <p:attrNameLst>
                                          <p:attrName>ppt_y</p:attrName>
                                        </p:attrNameLst>
                                      </p:cBhvr>
                                      <p:tavLst>
                                        <p:tav tm="0">
                                          <p:val>
                                            <p:fltVal val="0.5"/>
                                          </p:val>
                                        </p:tav>
                                        <p:tav tm="100000">
                                          <p:val>
                                            <p:strVal val="#ppt_y"/>
                                          </p:val>
                                        </p:tav>
                                      </p:tavLst>
                                    </p:anim>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p:cTn id="19" dur="500" fill="hold"/>
                                        <p:tgtEl>
                                          <p:spTgt spid="53"/>
                                        </p:tgtEl>
                                        <p:attrNameLst>
                                          <p:attrName>ppt_w</p:attrName>
                                        </p:attrNameLst>
                                      </p:cBhvr>
                                      <p:tavLst>
                                        <p:tav tm="0">
                                          <p:val>
                                            <p:fltVal val="0"/>
                                          </p:val>
                                        </p:tav>
                                        <p:tav tm="100000">
                                          <p:val>
                                            <p:strVal val="#ppt_w"/>
                                          </p:val>
                                        </p:tav>
                                      </p:tavLst>
                                    </p:anim>
                                    <p:anim calcmode="lin" valueType="num">
                                      <p:cBhvr>
                                        <p:cTn id="20" dur="500" fill="hold"/>
                                        <p:tgtEl>
                                          <p:spTgt spid="53"/>
                                        </p:tgtEl>
                                        <p:attrNameLst>
                                          <p:attrName>ppt_h</p:attrName>
                                        </p:attrNameLst>
                                      </p:cBhvr>
                                      <p:tavLst>
                                        <p:tav tm="0">
                                          <p:val>
                                            <p:fltVal val="0"/>
                                          </p:val>
                                        </p:tav>
                                        <p:tav tm="100000">
                                          <p:val>
                                            <p:strVal val="#ppt_h"/>
                                          </p:val>
                                        </p:tav>
                                      </p:tavLst>
                                    </p:anim>
                                    <p:animEffect transition="in" filter="fade">
                                      <p:cBhvr>
                                        <p:cTn id="21" dur="500"/>
                                        <p:tgtEl>
                                          <p:spTgt spid="53"/>
                                        </p:tgtEl>
                                      </p:cBhvr>
                                    </p:animEffect>
                                  </p:childTnLst>
                                </p:cTn>
                              </p:par>
                            </p:childTnLst>
                          </p:cTn>
                        </p:par>
                        <p:par>
                          <p:cTn id="22" fill="hold">
                            <p:stCondLst>
                              <p:cond delay="1500"/>
                            </p:stCondLst>
                            <p:childTnLst>
                              <p:par>
                                <p:cTn id="23" presetID="53" presetClass="entr" presetSubtype="16" fill="hold" grpId="0" nodeType="afterEffect">
                                  <p:stCondLst>
                                    <p:cond delay="300"/>
                                  </p:stCondLst>
                                  <p:childTnLst>
                                    <p:set>
                                      <p:cBhvr>
                                        <p:cTn id="24" dur="1" fill="hold">
                                          <p:stCondLst>
                                            <p:cond delay="0"/>
                                          </p:stCondLst>
                                        </p:cTn>
                                        <p:tgtEl>
                                          <p:spTgt spid="64"/>
                                        </p:tgtEl>
                                        <p:attrNameLst>
                                          <p:attrName>style.visibility</p:attrName>
                                        </p:attrNameLst>
                                      </p:cBhvr>
                                      <p:to>
                                        <p:strVal val="visible"/>
                                      </p:to>
                                    </p:set>
                                    <p:anim calcmode="lin" valueType="num">
                                      <p:cBhvr>
                                        <p:cTn id="25" dur="500" fill="hold"/>
                                        <p:tgtEl>
                                          <p:spTgt spid="64"/>
                                        </p:tgtEl>
                                        <p:attrNameLst>
                                          <p:attrName>ppt_w</p:attrName>
                                        </p:attrNameLst>
                                      </p:cBhvr>
                                      <p:tavLst>
                                        <p:tav tm="0">
                                          <p:val>
                                            <p:fltVal val="0"/>
                                          </p:val>
                                        </p:tav>
                                        <p:tav tm="100000">
                                          <p:val>
                                            <p:strVal val="#ppt_w"/>
                                          </p:val>
                                        </p:tav>
                                      </p:tavLst>
                                    </p:anim>
                                    <p:anim calcmode="lin" valueType="num">
                                      <p:cBhvr>
                                        <p:cTn id="26" dur="500" fill="hold"/>
                                        <p:tgtEl>
                                          <p:spTgt spid="64"/>
                                        </p:tgtEl>
                                        <p:attrNameLst>
                                          <p:attrName>ppt_h</p:attrName>
                                        </p:attrNameLst>
                                      </p:cBhvr>
                                      <p:tavLst>
                                        <p:tav tm="0">
                                          <p:val>
                                            <p:fltVal val="0"/>
                                          </p:val>
                                        </p:tav>
                                        <p:tav tm="100000">
                                          <p:val>
                                            <p:strVal val="#ppt_h"/>
                                          </p:val>
                                        </p:tav>
                                      </p:tavLst>
                                    </p:anim>
                                    <p:animEffect transition="in" filter="fade">
                                      <p:cBhvr>
                                        <p:cTn id="27" dur="500"/>
                                        <p:tgtEl>
                                          <p:spTgt spid="64"/>
                                        </p:tgtEl>
                                      </p:cBhvr>
                                    </p:animEffect>
                                  </p:childTnLst>
                                </p:cTn>
                              </p:par>
                              <p:par>
                                <p:cTn id="28" presetID="53" presetClass="entr" presetSubtype="16" fill="hold" grpId="0" nodeType="withEffect">
                                  <p:stCondLst>
                                    <p:cond delay="300"/>
                                  </p:stCondLst>
                                  <p:childTnLst>
                                    <p:set>
                                      <p:cBhvr>
                                        <p:cTn id="29" dur="1" fill="hold">
                                          <p:stCondLst>
                                            <p:cond delay="0"/>
                                          </p:stCondLst>
                                        </p:cTn>
                                        <p:tgtEl>
                                          <p:spTgt spid="59"/>
                                        </p:tgtEl>
                                        <p:attrNameLst>
                                          <p:attrName>style.visibility</p:attrName>
                                        </p:attrNameLst>
                                      </p:cBhvr>
                                      <p:to>
                                        <p:strVal val="visible"/>
                                      </p:to>
                                    </p:set>
                                    <p:anim calcmode="lin" valueType="num">
                                      <p:cBhvr>
                                        <p:cTn id="30" dur="500" fill="hold"/>
                                        <p:tgtEl>
                                          <p:spTgt spid="59"/>
                                        </p:tgtEl>
                                        <p:attrNameLst>
                                          <p:attrName>ppt_w</p:attrName>
                                        </p:attrNameLst>
                                      </p:cBhvr>
                                      <p:tavLst>
                                        <p:tav tm="0">
                                          <p:val>
                                            <p:fltVal val="0"/>
                                          </p:val>
                                        </p:tav>
                                        <p:tav tm="100000">
                                          <p:val>
                                            <p:strVal val="#ppt_w"/>
                                          </p:val>
                                        </p:tav>
                                      </p:tavLst>
                                    </p:anim>
                                    <p:anim calcmode="lin" valueType="num">
                                      <p:cBhvr>
                                        <p:cTn id="31" dur="500" fill="hold"/>
                                        <p:tgtEl>
                                          <p:spTgt spid="59"/>
                                        </p:tgtEl>
                                        <p:attrNameLst>
                                          <p:attrName>ppt_h</p:attrName>
                                        </p:attrNameLst>
                                      </p:cBhvr>
                                      <p:tavLst>
                                        <p:tav tm="0">
                                          <p:val>
                                            <p:fltVal val="0"/>
                                          </p:val>
                                        </p:tav>
                                        <p:tav tm="100000">
                                          <p:val>
                                            <p:strVal val="#ppt_h"/>
                                          </p:val>
                                        </p:tav>
                                      </p:tavLst>
                                    </p:anim>
                                    <p:animEffect transition="in" filter="fade">
                                      <p:cBhvr>
                                        <p:cTn id="32" dur="500"/>
                                        <p:tgtEl>
                                          <p:spTgt spid="59"/>
                                        </p:tgtEl>
                                      </p:cBhvr>
                                    </p:animEffect>
                                  </p:childTnLst>
                                </p:cTn>
                              </p:par>
                              <p:par>
                                <p:cTn id="33" presetID="53" presetClass="entr" presetSubtype="16" fill="hold" grpId="0" nodeType="withEffect">
                                  <p:stCondLst>
                                    <p:cond delay="300"/>
                                  </p:stCondLst>
                                  <p:childTnLst>
                                    <p:set>
                                      <p:cBhvr>
                                        <p:cTn id="34" dur="1" fill="hold">
                                          <p:stCondLst>
                                            <p:cond delay="0"/>
                                          </p:stCondLst>
                                        </p:cTn>
                                        <p:tgtEl>
                                          <p:spTgt spid="78"/>
                                        </p:tgtEl>
                                        <p:attrNameLst>
                                          <p:attrName>style.visibility</p:attrName>
                                        </p:attrNameLst>
                                      </p:cBhvr>
                                      <p:to>
                                        <p:strVal val="visible"/>
                                      </p:to>
                                    </p:set>
                                    <p:anim calcmode="lin" valueType="num">
                                      <p:cBhvr>
                                        <p:cTn id="35" dur="500" fill="hold"/>
                                        <p:tgtEl>
                                          <p:spTgt spid="78"/>
                                        </p:tgtEl>
                                        <p:attrNameLst>
                                          <p:attrName>ppt_w</p:attrName>
                                        </p:attrNameLst>
                                      </p:cBhvr>
                                      <p:tavLst>
                                        <p:tav tm="0">
                                          <p:val>
                                            <p:fltVal val="0"/>
                                          </p:val>
                                        </p:tav>
                                        <p:tav tm="100000">
                                          <p:val>
                                            <p:strVal val="#ppt_w"/>
                                          </p:val>
                                        </p:tav>
                                      </p:tavLst>
                                    </p:anim>
                                    <p:anim calcmode="lin" valueType="num">
                                      <p:cBhvr>
                                        <p:cTn id="36" dur="500" fill="hold"/>
                                        <p:tgtEl>
                                          <p:spTgt spid="78"/>
                                        </p:tgtEl>
                                        <p:attrNameLst>
                                          <p:attrName>ppt_h</p:attrName>
                                        </p:attrNameLst>
                                      </p:cBhvr>
                                      <p:tavLst>
                                        <p:tav tm="0">
                                          <p:val>
                                            <p:fltVal val="0"/>
                                          </p:val>
                                        </p:tav>
                                        <p:tav tm="100000">
                                          <p:val>
                                            <p:strVal val="#ppt_h"/>
                                          </p:val>
                                        </p:tav>
                                      </p:tavLst>
                                    </p:anim>
                                    <p:animEffect transition="in" filter="fade">
                                      <p:cBhvr>
                                        <p:cTn id="37" dur="500"/>
                                        <p:tgtEl>
                                          <p:spTgt spid="78"/>
                                        </p:tgtEl>
                                      </p:cBhvr>
                                    </p:animEffect>
                                  </p:childTnLst>
                                </p:cTn>
                              </p:par>
                              <p:par>
                                <p:cTn id="38" presetID="53" presetClass="entr" presetSubtype="16" fill="hold" grpId="0" nodeType="withEffect">
                                  <p:stCondLst>
                                    <p:cond delay="300"/>
                                  </p:stCondLst>
                                  <p:childTnLst>
                                    <p:set>
                                      <p:cBhvr>
                                        <p:cTn id="39" dur="1" fill="hold">
                                          <p:stCondLst>
                                            <p:cond delay="0"/>
                                          </p:stCondLst>
                                        </p:cTn>
                                        <p:tgtEl>
                                          <p:spTgt spid="65"/>
                                        </p:tgtEl>
                                        <p:attrNameLst>
                                          <p:attrName>style.visibility</p:attrName>
                                        </p:attrNameLst>
                                      </p:cBhvr>
                                      <p:to>
                                        <p:strVal val="visible"/>
                                      </p:to>
                                    </p:set>
                                    <p:anim calcmode="lin" valueType="num">
                                      <p:cBhvr>
                                        <p:cTn id="40" dur="500" fill="hold"/>
                                        <p:tgtEl>
                                          <p:spTgt spid="65"/>
                                        </p:tgtEl>
                                        <p:attrNameLst>
                                          <p:attrName>ppt_w</p:attrName>
                                        </p:attrNameLst>
                                      </p:cBhvr>
                                      <p:tavLst>
                                        <p:tav tm="0">
                                          <p:val>
                                            <p:fltVal val="0"/>
                                          </p:val>
                                        </p:tav>
                                        <p:tav tm="100000">
                                          <p:val>
                                            <p:strVal val="#ppt_w"/>
                                          </p:val>
                                        </p:tav>
                                      </p:tavLst>
                                    </p:anim>
                                    <p:anim calcmode="lin" valueType="num">
                                      <p:cBhvr>
                                        <p:cTn id="41" dur="500" fill="hold"/>
                                        <p:tgtEl>
                                          <p:spTgt spid="65"/>
                                        </p:tgtEl>
                                        <p:attrNameLst>
                                          <p:attrName>ppt_h</p:attrName>
                                        </p:attrNameLst>
                                      </p:cBhvr>
                                      <p:tavLst>
                                        <p:tav tm="0">
                                          <p:val>
                                            <p:fltVal val="0"/>
                                          </p:val>
                                        </p:tav>
                                        <p:tav tm="100000">
                                          <p:val>
                                            <p:strVal val="#ppt_h"/>
                                          </p:val>
                                        </p:tav>
                                      </p:tavLst>
                                    </p:anim>
                                    <p:animEffect transition="in" filter="fade">
                                      <p:cBhvr>
                                        <p:cTn id="42" dur="500"/>
                                        <p:tgtEl>
                                          <p:spTgt spid="65"/>
                                        </p:tgtEl>
                                      </p:cBhvr>
                                    </p:animEffect>
                                  </p:childTnLst>
                                </p:cTn>
                              </p:par>
                              <p:par>
                                <p:cTn id="43" presetID="53" presetClass="entr" presetSubtype="16" fill="hold" grpId="0" nodeType="withEffect">
                                  <p:stCondLst>
                                    <p:cond delay="300"/>
                                  </p:stCondLst>
                                  <p:childTnLst>
                                    <p:set>
                                      <p:cBhvr>
                                        <p:cTn id="44" dur="1" fill="hold">
                                          <p:stCondLst>
                                            <p:cond delay="0"/>
                                          </p:stCondLst>
                                        </p:cTn>
                                        <p:tgtEl>
                                          <p:spTgt spid="77"/>
                                        </p:tgtEl>
                                        <p:attrNameLst>
                                          <p:attrName>style.visibility</p:attrName>
                                        </p:attrNameLst>
                                      </p:cBhvr>
                                      <p:to>
                                        <p:strVal val="visible"/>
                                      </p:to>
                                    </p:set>
                                    <p:anim calcmode="lin" valueType="num">
                                      <p:cBhvr>
                                        <p:cTn id="45" dur="500" fill="hold"/>
                                        <p:tgtEl>
                                          <p:spTgt spid="77"/>
                                        </p:tgtEl>
                                        <p:attrNameLst>
                                          <p:attrName>ppt_w</p:attrName>
                                        </p:attrNameLst>
                                      </p:cBhvr>
                                      <p:tavLst>
                                        <p:tav tm="0">
                                          <p:val>
                                            <p:fltVal val="0"/>
                                          </p:val>
                                        </p:tav>
                                        <p:tav tm="100000">
                                          <p:val>
                                            <p:strVal val="#ppt_w"/>
                                          </p:val>
                                        </p:tav>
                                      </p:tavLst>
                                    </p:anim>
                                    <p:anim calcmode="lin" valueType="num">
                                      <p:cBhvr>
                                        <p:cTn id="46" dur="500" fill="hold"/>
                                        <p:tgtEl>
                                          <p:spTgt spid="77"/>
                                        </p:tgtEl>
                                        <p:attrNameLst>
                                          <p:attrName>ppt_h</p:attrName>
                                        </p:attrNameLst>
                                      </p:cBhvr>
                                      <p:tavLst>
                                        <p:tav tm="0">
                                          <p:val>
                                            <p:fltVal val="0"/>
                                          </p:val>
                                        </p:tav>
                                        <p:tav tm="100000">
                                          <p:val>
                                            <p:strVal val="#ppt_h"/>
                                          </p:val>
                                        </p:tav>
                                      </p:tavLst>
                                    </p:anim>
                                    <p:animEffect transition="in" filter="fade">
                                      <p:cBhvr>
                                        <p:cTn id="47" dur="500"/>
                                        <p:tgtEl>
                                          <p:spTgt spid="77"/>
                                        </p:tgtEl>
                                      </p:cBhvr>
                                    </p:animEffect>
                                  </p:childTnLst>
                                </p:cTn>
                              </p:par>
                            </p:childTnLst>
                          </p:cTn>
                        </p:par>
                        <p:par>
                          <p:cTn id="48" fill="hold">
                            <p:stCondLst>
                              <p:cond delay="2300"/>
                            </p:stCondLst>
                            <p:childTnLst>
                              <p:par>
                                <p:cTn id="49" presetID="12" presetClass="entr" presetSubtype="2" fill="hold" grpId="0" nodeType="afterEffect">
                                  <p:stCondLst>
                                    <p:cond delay="0"/>
                                  </p:stCondLst>
                                  <p:childTnLst>
                                    <p:set>
                                      <p:cBhvr>
                                        <p:cTn id="50" dur="1" fill="hold">
                                          <p:stCondLst>
                                            <p:cond delay="0"/>
                                          </p:stCondLst>
                                        </p:cTn>
                                        <p:tgtEl>
                                          <p:spTgt spid="79"/>
                                        </p:tgtEl>
                                        <p:attrNameLst>
                                          <p:attrName>style.visibility</p:attrName>
                                        </p:attrNameLst>
                                      </p:cBhvr>
                                      <p:to>
                                        <p:strVal val="visible"/>
                                      </p:to>
                                    </p:set>
                                    <p:anim calcmode="lin" valueType="num">
                                      <p:cBhvr additive="base">
                                        <p:cTn id="51" dur="500"/>
                                        <p:tgtEl>
                                          <p:spTgt spid="79"/>
                                        </p:tgtEl>
                                        <p:attrNameLst>
                                          <p:attrName>ppt_x</p:attrName>
                                        </p:attrNameLst>
                                      </p:cBhvr>
                                      <p:tavLst>
                                        <p:tav tm="0">
                                          <p:val>
                                            <p:strVal val="#ppt_x+#ppt_w*1.125000"/>
                                          </p:val>
                                        </p:tav>
                                        <p:tav tm="100000">
                                          <p:val>
                                            <p:strVal val="#ppt_x"/>
                                          </p:val>
                                        </p:tav>
                                      </p:tavLst>
                                    </p:anim>
                                    <p:animEffect transition="in" filter="wipe(left)">
                                      <p:cBhvr>
                                        <p:cTn id="52" dur="500"/>
                                        <p:tgtEl>
                                          <p:spTgt spid="79"/>
                                        </p:tgtEl>
                                      </p:cBhvr>
                                    </p:animEffect>
                                  </p:childTnLst>
                                </p:cTn>
                              </p:par>
                              <p:par>
                                <p:cTn id="53" presetID="12" presetClass="entr" presetSubtype="2" fill="hold" grpId="0" nodeType="withEffect">
                                  <p:stCondLst>
                                    <p:cond delay="0"/>
                                  </p:stCondLst>
                                  <p:childTnLst>
                                    <p:set>
                                      <p:cBhvr>
                                        <p:cTn id="54" dur="1" fill="hold">
                                          <p:stCondLst>
                                            <p:cond delay="0"/>
                                          </p:stCondLst>
                                        </p:cTn>
                                        <p:tgtEl>
                                          <p:spTgt spid="82"/>
                                        </p:tgtEl>
                                        <p:attrNameLst>
                                          <p:attrName>style.visibility</p:attrName>
                                        </p:attrNameLst>
                                      </p:cBhvr>
                                      <p:to>
                                        <p:strVal val="visible"/>
                                      </p:to>
                                    </p:set>
                                    <p:anim calcmode="lin" valueType="num">
                                      <p:cBhvr additive="base">
                                        <p:cTn id="55" dur="500"/>
                                        <p:tgtEl>
                                          <p:spTgt spid="82"/>
                                        </p:tgtEl>
                                        <p:attrNameLst>
                                          <p:attrName>ppt_x</p:attrName>
                                        </p:attrNameLst>
                                      </p:cBhvr>
                                      <p:tavLst>
                                        <p:tav tm="0">
                                          <p:val>
                                            <p:strVal val="#ppt_x+#ppt_w*1.125000"/>
                                          </p:val>
                                        </p:tav>
                                        <p:tav tm="100000">
                                          <p:val>
                                            <p:strVal val="#ppt_x"/>
                                          </p:val>
                                        </p:tav>
                                      </p:tavLst>
                                    </p:anim>
                                    <p:animEffect transition="in" filter="wipe(left)">
                                      <p:cBhvr>
                                        <p:cTn id="56" dur="500"/>
                                        <p:tgtEl>
                                          <p:spTgt spid="82"/>
                                        </p:tgtEl>
                                      </p:cBhvr>
                                    </p:animEffect>
                                  </p:childTnLst>
                                </p:cTn>
                              </p:par>
                              <p:par>
                                <p:cTn id="57" presetID="12" presetClass="entr" presetSubtype="2" fill="hold" grpId="0" nodeType="withEffect">
                                  <p:stCondLst>
                                    <p:cond delay="0"/>
                                  </p:stCondLst>
                                  <p:childTnLst>
                                    <p:set>
                                      <p:cBhvr>
                                        <p:cTn id="58" dur="1" fill="hold">
                                          <p:stCondLst>
                                            <p:cond delay="0"/>
                                          </p:stCondLst>
                                        </p:cTn>
                                        <p:tgtEl>
                                          <p:spTgt spid="83"/>
                                        </p:tgtEl>
                                        <p:attrNameLst>
                                          <p:attrName>style.visibility</p:attrName>
                                        </p:attrNameLst>
                                      </p:cBhvr>
                                      <p:to>
                                        <p:strVal val="visible"/>
                                      </p:to>
                                    </p:set>
                                    <p:anim calcmode="lin" valueType="num">
                                      <p:cBhvr additive="base">
                                        <p:cTn id="59" dur="500"/>
                                        <p:tgtEl>
                                          <p:spTgt spid="83"/>
                                        </p:tgtEl>
                                        <p:attrNameLst>
                                          <p:attrName>ppt_x</p:attrName>
                                        </p:attrNameLst>
                                      </p:cBhvr>
                                      <p:tavLst>
                                        <p:tav tm="0">
                                          <p:val>
                                            <p:strVal val="#ppt_x+#ppt_w*1.125000"/>
                                          </p:val>
                                        </p:tav>
                                        <p:tav tm="100000">
                                          <p:val>
                                            <p:strVal val="#ppt_x"/>
                                          </p:val>
                                        </p:tav>
                                      </p:tavLst>
                                    </p:anim>
                                    <p:animEffect transition="in" filter="wipe(left)">
                                      <p:cBhvr>
                                        <p:cTn id="60" dur="500"/>
                                        <p:tgtEl>
                                          <p:spTgt spid="83"/>
                                        </p:tgtEl>
                                      </p:cBhvr>
                                    </p:animEffect>
                                  </p:childTnLst>
                                </p:cTn>
                              </p:par>
                              <p:par>
                                <p:cTn id="61" presetID="12" presetClass="entr" presetSubtype="8" fill="hold" grpId="0" nodeType="withEffect">
                                  <p:stCondLst>
                                    <p:cond delay="0"/>
                                  </p:stCondLst>
                                  <p:childTnLst>
                                    <p:set>
                                      <p:cBhvr>
                                        <p:cTn id="62" dur="1" fill="hold">
                                          <p:stCondLst>
                                            <p:cond delay="0"/>
                                          </p:stCondLst>
                                        </p:cTn>
                                        <p:tgtEl>
                                          <p:spTgt spid="80"/>
                                        </p:tgtEl>
                                        <p:attrNameLst>
                                          <p:attrName>style.visibility</p:attrName>
                                        </p:attrNameLst>
                                      </p:cBhvr>
                                      <p:to>
                                        <p:strVal val="visible"/>
                                      </p:to>
                                    </p:set>
                                    <p:anim calcmode="lin" valueType="num">
                                      <p:cBhvr additive="base">
                                        <p:cTn id="63" dur="500"/>
                                        <p:tgtEl>
                                          <p:spTgt spid="80"/>
                                        </p:tgtEl>
                                        <p:attrNameLst>
                                          <p:attrName>ppt_x</p:attrName>
                                        </p:attrNameLst>
                                      </p:cBhvr>
                                      <p:tavLst>
                                        <p:tav tm="0">
                                          <p:val>
                                            <p:strVal val="#ppt_x-#ppt_w*1.125000"/>
                                          </p:val>
                                        </p:tav>
                                        <p:tav tm="100000">
                                          <p:val>
                                            <p:strVal val="#ppt_x"/>
                                          </p:val>
                                        </p:tav>
                                      </p:tavLst>
                                    </p:anim>
                                    <p:animEffect transition="in" filter="wipe(right)">
                                      <p:cBhvr>
                                        <p:cTn id="64" dur="500"/>
                                        <p:tgtEl>
                                          <p:spTgt spid="80"/>
                                        </p:tgtEl>
                                      </p:cBhvr>
                                    </p:animEffect>
                                  </p:childTnLst>
                                </p:cTn>
                              </p:par>
                              <p:par>
                                <p:cTn id="65" presetID="12" presetClass="entr" presetSubtype="8" fill="hold" grpId="0" nodeType="withEffect">
                                  <p:stCondLst>
                                    <p:cond delay="0"/>
                                  </p:stCondLst>
                                  <p:childTnLst>
                                    <p:set>
                                      <p:cBhvr>
                                        <p:cTn id="66" dur="1" fill="hold">
                                          <p:stCondLst>
                                            <p:cond delay="0"/>
                                          </p:stCondLst>
                                        </p:cTn>
                                        <p:tgtEl>
                                          <p:spTgt spid="81"/>
                                        </p:tgtEl>
                                        <p:attrNameLst>
                                          <p:attrName>style.visibility</p:attrName>
                                        </p:attrNameLst>
                                      </p:cBhvr>
                                      <p:to>
                                        <p:strVal val="visible"/>
                                      </p:to>
                                    </p:set>
                                    <p:anim calcmode="lin" valueType="num">
                                      <p:cBhvr additive="base">
                                        <p:cTn id="67" dur="500"/>
                                        <p:tgtEl>
                                          <p:spTgt spid="81"/>
                                        </p:tgtEl>
                                        <p:attrNameLst>
                                          <p:attrName>ppt_x</p:attrName>
                                        </p:attrNameLst>
                                      </p:cBhvr>
                                      <p:tavLst>
                                        <p:tav tm="0">
                                          <p:val>
                                            <p:strVal val="#ppt_x-#ppt_w*1.125000"/>
                                          </p:val>
                                        </p:tav>
                                        <p:tav tm="100000">
                                          <p:val>
                                            <p:strVal val="#ppt_x"/>
                                          </p:val>
                                        </p:tav>
                                      </p:tavLst>
                                    </p:anim>
                                    <p:animEffect transition="in" filter="wipe(right)">
                                      <p:cBhvr>
                                        <p:cTn id="68"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53" grpId="0" animBg="1"/>
      <p:bldP spid="59" grpId="0" animBg="1"/>
      <p:bldP spid="64" grpId="0" animBg="1"/>
      <p:bldP spid="65" grpId="0" animBg="1"/>
      <p:bldP spid="77" grpId="0" animBg="1"/>
      <p:bldP spid="78" grpId="0" animBg="1"/>
      <p:bldP spid="79" grpId="0"/>
      <p:bldP spid="80" grpId="0"/>
      <p:bldP spid="81" grpId="0"/>
      <p:bldP spid="82" grpId="0"/>
      <p:bldP spid="8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9404" y="847958"/>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72" name="TextBox 171"/>
          <p:cNvSpPr txBox="1"/>
          <p:nvPr/>
        </p:nvSpPr>
        <p:spPr>
          <a:xfrm>
            <a:off x="1135599" y="2206351"/>
            <a:ext cx="954107"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标题一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2" name="组合 1"/>
          <p:cNvGrpSpPr/>
          <p:nvPr/>
        </p:nvGrpSpPr>
        <p:grpSpPr>
          <a:xfrm>
            <a:off x="782615" y="2658470"/>
            <a:ext cx="1523559" cy="607616"/>
            <a:chOff x="782615" y="2737982"/>
            <a:chExt cx="1523559" cy="607616"/>
          </a:xfrm>
        </p:grpSpPr>
        <p:grpSp>
          <p:nvGrpSpPr>
            <p:cNvPr id="173" name="组合 172"/>
            <p:cNvGrpSpPr/>
            <p:nvPr/>
          </p:nvGrpSpPr>
          <p:grpSpPr>
            <a:xfrm>
              <a:off x="1841720" y="2776544"/>
              <a:ext cx="408377" cy="408377"/>
              <a:chOff x="304800" y="673100"/>
              <a:chExt cx="4000500" cy="4000500"/>
            </a:xfrm>
            <a:solidFill>
              <a:schemeClr val="accent2">
                <a:lumMod val="75000"/>
              </a:schemeClr>
            </a:solidFill>
            <a:effectLst/>
          </p:grpSpPr>
          <p:sp>
            <p:nvSpPr>
              <p:cNvPr id="174" name="同心圆 17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75" name="椭圆 174"/>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76" name="组合 175"/>
            <p:cNvGrpSpPr/>
            <p:nvPr/>
          </p:nvGrpSpPr>
          <p:grpSpPr>
            <a:xfrm>
              <a:off x="782615" y="2740770"/>
              <a:ext cx="219777" cy="219777"/>
              <a:chOff x="304800" y="673100"/>
              <a:chExt cx="4000500" cy="4000500"/>
            </a:xfrm>
            <a:solidFill>
              <a:schemeClr val="accent5"/>
            </a:solidFill>
            <a:effectLst/>
          </p:grpSpPr>
          <p:sp>
            <p:nvSpPr>
              <p:cNvPr id="177" name="同心圆 17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78" name="椭圆 177"/>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79" name="组合 178"/>
            <p:cNvGrpSpPr/>
            <p:nvPr/>
          </p:nvGrpSpPr>
          <p:grpSpPr>
            <a:xfrm>
              <a:off x="1202999" y="3046060"/>
              <a:ext cx="252032" cy="252032"/>
              <a:chOff x="304800" y="673100"/>
              <a:chExt cx="4000500" cy="4000500"/>
            </a:xfrm>
            <a:solidFill>
              <a:schemeClr val="accent5"/>
            </a:solidFill>
            <a:effectLst/>
          </p:grpSpPr>
          <p:sp>
            <p:nvSpPr>
              <p:cNvPr id="180" name="同心圆 179"/>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81" name="椭圆 180"/>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84" name="椭圆 183"/>
            <p:cNvSpPr/>
            <p:nvPr/>
          </p:nvSpPr>
          <p:spPr>
            <a:xfrm>
              <a:off x="2105584" y="2746863"/>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87" name="椭圆 186"/>
            <p:cNvSpPr/>
            <p:nvPr/>
          </p:nvSpPr>
          <p:spPr>
            <a:xfrm>
              <a:off x="1735538" y="2962992"/>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88" name="组合 187"/>
            <p:cNvGrpSpPr/>
            <p:nvPr/>
          </p:nvGrpSpPr>
          <p:grpSpPr>
            <a:xfrm>
              <a:off x="1448663" y="2980732"/>
              <a:ext cx="291782" cy="291782"/>
              <a:chOff x="304800" y="673100"/>
              <a:chExt cx="4000500" cy="4000500"/>
            </a:xfrm>
            <a:solidFill>
              <a:schemeClr val="accent2">
                <a:lumMod val="75000"/>
              </a:schemeClr>
            </a:solidFill>
            <a:effectLst/>
          </p:grpSpPr>
          <p:sp>
            <p:nvSpPr>
              <p:cNvPr id="189" name="同心圆 188"/>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90" name="椭圆 189"/>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93" name="椭圆 192"/>
            <p:cNvSpPr/>
            <p:nvPr/>
          </p:nvSpPr>
          <p:spPr>
            <a:xfrm>
              <a:off x="1659884" y="3145008"/>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194" name="组合 193"/>
            <p:cNvGrpSpPr/>
            <p:nvPr/>
          </p:nvGrpSpPr>
          <p:grpSpPr>
            <a:xfrm>
              <a:off x="1267346" y="2737982"/>
              <a:ext cx="350672" cy="350672"/>
              <a:chOff x="304800" y="673100"/>
              <a:chExt cx="4000500" cy="4000500"/>
            </a:xfrm>
            <a:solidFill>
              <a:schemeClr val="accent5"/>
            </a:solidFill>
            <a:effectLst/>
          </p:grpSpPr>
          <p:sp>
            <p:nvSpPr>
              <p:cNvPr id="195" name="同心圆 194"/>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96" name="椭圆 195"/>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99" name="椭圆 198"/>
            <p:cNvSpPr/>
            <p:nvPr/>
          </p:nvSpPr>
          <p:spPr>
            <a:xfrm>
              <a:off x="1594554" y="2776544"/>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200" name="组合 199"/>
            <p:cNvGrpSpPr/>
            <p:nvPr/>
          </p:nvGrpSpPr>
          <p:grpSpPr>
            <a:xfrm>
              <a:off x="909867" y="2763437"/>
              <a:ext cx="387220" cy="387220"/>
              <a:chOff x="304800" y="673100"/>
              <a:chExt cx="4000500" cy="4000500"/>
            </a:xfrm>
            <a:solidFill>
              <a:schemeClr val="accent2">
                <a:lumMod val="75000"/>
              </a:schemeClr>
            </a:solidFill>
            <a:effectLst/>
          </p:grpSpPr>
          <p:sp>
            <p:nvSpPr>
              <p:cNvPr id="201" name="同心圆 20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202" name="椭圆 201"/>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132" name="TextBox 131"/>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研究成果</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33" name="TextBox 132"/>
          <p:cNvSpPr txBox="1"/>
          <p:nvPr/>
        </p:nvSpPr>
        <p:spPr>
          <a:xfrm>
            <a:off x="1575455" y="290645"/>
            <a:ext cx="2289025"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RESEARCH FINDINGS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134" name="直接连接符 133"/>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709404" y="3332736"/>
            <a:ext cx="1752166" cy="1015663"/>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36" name="TextBox 135"/>
          <p:cNvSpPr txBox="1"/>
          <p:nvPr/>
        </p:nvSpPr>
        <p:spPr>
          <a:xfrm>
            <a:off x="3113488" y="1652353"/>
            <a:ext cx="954107"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标题一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4" name="组合 3"/>
          <p:cNvGrpSpPr/>
          <p:nvPr/>
        </p:nvGrpSpPr>
        <p:grpSpPr>
          <a:xfrm>
            <a:off x="2760504" y="2104472"/>
            <a:ext cx="1523559" cy="607616"/>
            <a:chOff x="2760504" y="2183984"/>
            <a:chExt cx="1523559" cy="607616"/>
          </a:xfrm>
        </p:grpSpPr>
        <p:grpSp>
          <p:nvGrpSpPr>
            <p:cNvPr id="137" name="组合 136"/>
            <p:cNvGrpSpPr/>
            <p:nvPr/>
          </p:nvGrpSpPr>
          <p:grpSpPr>
            <a:xfrm>
              <a:off x="3819609" y="2222546"/>
              <a:ext cx="408377" cy="408377"/>
              <a:chOff x="304800" y="673100"/>
              <a:chExt cx="4000500" cy="4000500"/>
            </a:xfrm>
            <a:solidFill>
              <a:schemeClr val="accent2">
                <a:lumMod val="75000"/>
              </a:schemeClr>
            </a:solidFill>
            <a:effectLst/>
          </p:grpSpPr>
          <p:sp>
            <p:nvSpPr>
              <p:cNvPr id="138" name="同心圆 13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39" name="椭圆 13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40" name="组合 139"/>
            <p:cNvGrpSpPr/>
            <p:nvPr/>
          </p:nvGrpSpPr>
          <p:grpSpPr>
            <a:xfrm>
              <a:off x="2760504" y="2186772"/>
              <a:ext cx="219777" cy="219777"/>
              <a:chOff x="304800" y="673100"/>
              <a:chExt cx="4000500" cy="4000500"/>
            </a:xfrm>
            <a:solidFill>
              <a:schemeClr val="accent5"/>
            </a:solidFill>
            <a:effectLst/>
          </p:grpSpPr>
          <p:sp>
            <p:nvSpPr>
              <p:cNvPr id="141" name="同心圆 14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42" name="椭圆 141"/>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43" name="组合 142"/>
            <p:cNvGrpSpPr/>
            <p:nvPr/>
          </p:nvGrpSpPr>
          <p:grpSpPr>
            <a:xfrm>
              <a:off x="3180888" y="2492062"/>
              <a:ext cx="252032" cy="252032"/>
              <a:chOff x="304800" y="673100"/>
              <a:chExt cx="4000500" cy="4000500"/>
            </a:xfrm>
            <a:solidFill>
              <a:schemeClr val="accent5"/>
            </a:solidFill>
            <a:effectLst/>
          </p:grpSpPr>
          <p:sp>
            <p:nvSpPr>
              <p:cNvPr id="144" name="同心圆 14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45" name="椭圆 144"/>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46" name="椭圆 145"/>
            <p:cNvSpPr/>
            <p:nvPr/>
          </p:nvSpPr>
          <p:spPr>
            <a:xfrm>
              <a:off x="4083473" y="2192865"/>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47" name="椭圆 146"/>
            <p:cNvSpPr/>
            <p:nvPr/>
          </p:nvSpPr>
          <p:spPr>
            <a:xfrm>
              <a:off x="3713427" y="2408994"/>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48" name="组合 147"/>
            <p:cNvGrpSpPr/>
            <p:nvPr/>
          </p:nvGrpSpPr>
          <p:grpSpPr>
            <a:xfrm>
              <a:off x="3426552" y="2426734"/>
              <a:ext cx="291782" cy="291782"/>
              <a:chOff x="304800" y="673100"/>
              <a:chExt cx="4000500" cy="4000500"/>
            </a:xfrm>
            <a:solidFill>
              <a:schemeClr val="accent2">
                <a:lumMod val="75000"/>
              </a:schemeClr>
            </a:solidFill>
            <a:effectLst/>
          </p:grpSpPr>
          <p:sp>
            <p:nvSpPr>
              <p:cNvPr id="149" name="同心圆 148"/>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0" name="椭圆 149"/>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51" name="椭圆 150"/>
            <p:cNvSpPr/>
            <p:nvPr/>
          </p:nvSpPr>
          <p:spPr>
            <a:xfrm>
              <a:off x="3637773" y="2591010"/>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152" name="组合 151"/>
            <p:cNvGrpSpPr/>
            <p:nvPr/>
          </p:nvGrpSpPr>
          <p:grpSpPr>
            <a:xfrm>
              <a:off x="3245235" y="2183984"/>
              <a:ext cx="350672" cy="350672"/>
              <a:chOff x="304800" y="673100"/>
              <a:chExt cx="4000500" cy="4000500"/>
            </a:xfrm>
            <a:solidFill>
              <a:schemeClr val="accent5"/>
            </a:solidFill>
            <a:effectLst/>
          </p:grpSpPr>
          <p:sp>
            <p:nvSpPr>
              <p:cNvPr id="153" name="同心圆 152"/>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4" name="椭圆 153"/>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55" name="椭圆 154"/>
            <p:cNvSpPr/>
            <p:nvPr/>
          </p:nvSpPr>
          <p:spPr>
            <a:xfrm>
              <a:off x="3572443" y="2222546"/>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156" name="组合 155"/>
            <p:cNvGrpSpPr/>
            <p:nvPr/>
          </p:nvGrpSpPr>
          <p:grpSpPr>
            <a:xfrm>
              <a:off x="2887756" y="2209439"/>
              <a:ext cx="387220" cy="387220"/>
              <a:chOff x="304800" y="673100"/>
              <a:chExt cx="4000500" cy="4000500"/>
            </a:xfrm>
            <a:solidFill>
              <a:schemeClr val="accent2">
                <a:lumMod val="75000"/>
              </a:schemeClr>
            </a:solidFill>
            <a:effectLst/>
          </p:grpSpPr>
          <p:sp>
            <p:nvSpPr>
              <p:cNvPr id="157" name="同心圆 15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58" name="椭圆 157"/>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159" name="TextBox 158"/>
          <p:cNvSpPr txBox="1"/>
          <p:nvPr/>
        </p:nvSpPr>
        <p:spPr>
          <a:xfrm>
            <a:off x="2697232" y="2778738"/>
            <a:ext cx="1752166" cy="1015663"/>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160" name="TextBox 159"/>
          <p:cNvSpPr txBox="1"/>
          <p:nvPr/>
        </p:nvSpPr>
        <p:spPr>
          <a:xfrm>
            <a:off x="5210642" y="2206351"/>
            <a:ext cx="954107"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标题一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5" name="组合 4"/>
          <p:cNvGrpSpPr/>
          <p:nvPr/>
        </p:nvGrpSpPr>
        <p:grpSpPr>
          <a:xfrm>
            <a:off x="4857658" y="2658470"/>
            <a:ext cx="1523559" cy="607616"/>
            <a:chOff x="4857658" y="2737982"/>
            <a:chExt cx="1523559" cy="607616"/>
          </a:xfrm>
        </p:grpSpPr>
        <p:grpSp>
          <p:nvGrpSpPr>
            <p:cNvPr id="161" name="组合 160"/>
            <p:cNvGrpSpPr/>
            <p:nvPr/>
          </p:nvGrpSpPr>
          <p:grpSpPr>
            <a:xfrm>
              <a:off x="5916763" y="2776544"/>
              <a:ext cx="408377" cy="408377"/>
              <a:chOff x="304800" y="673100"/>
              <a:chExt cx="4000500" cy="4000500"/>
            </a:xfrm>
            <a:solidFill>
              <a:schemeClr val="accent2">
                <a:lumMod val="75000"/>
              </a:schemeClr>
            </a:solidFill>
            <a:effectLst/>
          </p:grpSpPr>
          <p:sp>
            <p:nvSpPr>
              <p:cNvPr id="162" name="同心圆 161"/>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3" name="椭圆 162"/>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64" name="组合 163"/>
            <p:cNvGrpSpPr/>
            <p:nvPr/>
          </p:nvGrpSpPr>
          <p:grpSpPr>
            <a:xfrm>
              <a:off x="4857658" y="2740770"/>
              <a:ext cx="219777" cy="219777"/>
              <a:chOff x="304800" y="673100"/>
              <a:chExt cx="4000500" cy="4000500"/>
            </a:xfrm>
            <a:solidFill>
              <a:schemeClr val="accent5"/>
            </a:solidFill>
            <a:effectLst/>
          </p:grpSpPr>
          <p:sp>
            <p:nvSpPr>
              <p:cNvPr id="165" name="同心圆 164"/>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6" name="椭圆 165"/>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167" name="组合 166"/>
            <p:cNvGrpSpPr/>
            <p:nvPr/>
          </p:nvGrpSpPr>
          <p:grpSpPr>
            <a:xfrm>
              <a:off x="5278042" y="3046060"/>
              <a:ext cx="252032" cy="252032"/>
              <a:chOff x="304800" y="673100"/>
              <a:chExt cx="4000500" cy="4000500"/>
            </a:xfrm>
            <a:solidFill>
              <a:schemeClr val="accent5"/>
            </a:solidFill>
            <a:effectLst/>
          </p:grpSpPr>
          <p:sp>
            <p:nvSpPr>
              <p:cNvPr id="168" name="同心圆 16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169" name="椭圆 16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170" name="椭圆 169"/>
            <p:cNvSpPr/>
            <p:nvPr/>
          </p:nvSpPr>
          <p:spPr>
            <a:xfrm>
              <a:off x="6180627" y="2746863"/>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96" name="椭圆 295"/>
            <p:cNvSpPr/>
            <p:nvPr/>
          </p:nvSpPr>
          <p:spPr>
            <a:xfrm>
              <a:off x="5810581" y="2962992"/>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297" name="组合 296"/>
            <p:cNvGrpSpPr/>
            <p:nvPr/>
          </p:nvGrpSpPr>
          <p:grpSpPr>
            <a:xfrm>
              <a:off x="5523706" y="2980732"/>
              <a:ext cx="291782" cy="291782"/>
              <a:chOff x="304800" y="673100"/>
              <a:chExt cx="4000500" cy="4000500"/>
            </a:xfrm>
            <a:solidFill>
              <a:schemeClr val="accent2">
                <a:lumMod val="75000"/>
              </a:schemeClr>
            </a:solidFill>
            <a:effectLst/>
          </p:grpSpPr>
          <p:sp>
            <p:nvSpPr>
              <p:cNvPr id="298" name="同心圆 29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299" name="椭圆 298"/>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00" name="椭圆 299"/>
            <p:cNvSpPr/>
            <p:nvPr/>
          </p:nvSpPr>
          <p:spPr>
            <a:xfrm>
              <a:off x="5734927" y="3145008"/>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301" name="组合 300"/>
            <p:cNvGrpSpPr/>
            <p:nvPr/>
          </p:nvGrpSpPr>
          <p:grpSpPr>
            <a:xfrm>
              <a:off x="5342389" y="2737982"/>
              <a:ext cx="350672" cy="350672"/>
              <a:chOff x="304800" y="673100"/>
              <a:chExt cx="4000500" cy="4000500"/>
            </a:xfrm>
            <a:solidFill>
              <a:schemeClr val="accent5"/>
            </a:solidFill>
            <a:effectLst/>
          </p:grpSpPr>
          <p:sp>
            <p:nvSpPr>
              <p:cNvPr id="302" name="同心圆 301"/>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03" name="椭圆 302"/>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04" name="椭圆 303"/>
            <p:cNvSpPr/>
            <p:nvPr/>
          </p:nvSpPr>
          <p:spPr>
            <a:xfrm>
              <a:off x="5669597" y="2776544"/>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305" name="组合 304"/>
            <p:cNvGrpSpPr/>
            <p:nvPr/>
          </p:nvGrpSpPr>
          <p:grpSpPr>
            <a:xfrm>
              <a:off x="4984910" y="2763437"/>
              <a:ext cx="387220" cy="387220"/>
              <a:chOff x="304800" y="673100"/>
              <a:chExt cx="4000500" cy="4000500"/>
            </a:xfrm>
            <a:solidFill>
              <a:schemeClr val="accent2">
                <a:lumMod val="75000"/>
              </a:schemeClr>
            </a:solidFill>
            <a:effectLst/>
          </p:grpSpPr>
          <p:sp>
            <p:nvSpPr>
              <p:cNvPr id="306" name="同心圆 305"/>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07" name="椭圆 306"/>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308" name="TextBox 307"/>
          <p:cNvSpPr txBox="1"/>
          <p:nvPr/>
        </p:nvSpPr>
        <p:spPr>
          <a:xfrm>
            <a:off x="4814264" y="3332736"/>
            <a:ext cx="1752166" cy="1015663"/>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09" name="TextBox 308"/>
          <p:cNvSpPr txBox="1"/>
          <p:nvPr/>
        </p:nvSpPr>
        <p:spPr>
          <a:xfrm>
            <a:off x="7168653" y="1652353"/>
            <a:ext cx="954107" cy="400110"/>
          </a:xfrm>
          <a:prstGeom prst="rect">
            <a:avLst/>
          </a:prstGeom>
          <a:noFill/>
        </p:spPr>
        <p:txBody>
          <a:bodyPr wrap="none" rtlCol="0">
            <a:spAutoFit/>
          </a:bodyPr>
          <a:lstStyle/>
          <a:p>
            <a:pPr algn="ctr"/>
            <a:r>
              <a:rPr lang="zh-CN" altLang="en-US" sz="2000" b="1" dirty="0">
                <a:solidFill>
                  <a:schemeClr val="accent2">
                    <a:lumMod val="75000"/>
                  </a:schemeClr>
                </a:solidFill>
                <a:latin typeface="思源黑体 CN Normal" panose="020B0400000000000000" charset="-122"/>
                <a:ea typeface="思源黑体 CN Normal" panose="020B0400000000000000" charset="-122"/>
              </a:rPr>
              <a:t>标题一</a:t>
            </a:r>
            <a:endParaRPr lang="zh-CN" altLang="en-US" sz="2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6" name="组合 5"/>
          <p:cNvGrpSpPr/>
          <p:nvPr/>
        </p:nvGrpSpPr>
        <p:grpSpPr>
          <a:xfrm>
            <a:off x="6815669" y="2104472"/>
            <a:ext cx="1523559" cy="607616"/>
            <a:chOff x="6815669" y="2183984"/>
            <a:chExt cx="1523559" cy="607616"/>
          </a:xfrm>
        </p:grpSpPr>
        <p:grpSp>
          <p:nvGrpSpPr>
            <p:cNvPr id="310" name="组合 309"/>
            <p:cNvGrpSpPr/>
            <p:nvPr/>
          </p:nvGrpSpPr>
          <p:grpSpPr>
            <a:xfrm>
              <a:off x="7874774" y="2222546"/>
              <a:ext cx="408377" cy="408377"/>
              <a:chOff x="304800" y="673100"/>
              <a:chExt cx="4000500" cy="4000500"/>
            </a:xfrm>
            <a:solidFill>
              <a:schemeClr val="accent2">
                <a:lumMod val="75000"/>
              </a:schemeClr>
            </a:solidFill>
            <a:effectLst/>
          </p:grpSpPr>
          <p:sp>
            <p:nvSpPr>
              <p:cNvPr id="311" name="同心圆 31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12" name="椭圆 311"/>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313" name="组合 312"/>
            <p:cNvGrpSpPr/>
            <p:nvPr/>
          </p:nvGrpSpPr>
          <p:grpSpPr>
            <a:xfrm>
              <a:off x="6815669" y="2186772"/>
              <a:ext cx="219777" cy="219777"/>
              <a:chOff x="304800" y="673100"/>
              <a:chExt cx="4000500" cy="4000500"/>
            </a:xfrm>
            <a:solidFill>
              <a:schemeClr val="accent5"/>
            </a:solidFill>
            <a:effectLst/>
          </p:grpSpPr>
          <p:sp>
            <p:nvSpPr>
              <p:cNvPr id="314" name="同心圆 31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15" name="椭圆 314"/>
              <p:cNvSpPr/>
              <p:nvPr/>
            </p:nvSpPr>
            <p:spPr>
              <a:xfrm>
                <a:off x="479425" y="847725"/>
                <a:ext cx="3651250" cy="36512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nvGrpSpPr>
            <p:cNvPr id="316" name="组合 315"/>
            <p:cNvGrpSpPr/>
            <p:nvPr/>
          </p:nvGrpSpPr>
          <p:grpSpPr>
            <a:xfrm>
              <a:off x="7236053" y="2492062"/>
              <a:ext cx="252032" cy="252032"/>
              <a:chOff x="304800" y="673100"/>
              <a:chExt cx="4000500" cy="4000500"/>
            </a:xfrm>
            <a:solidFill>
              <a:schemeClr val="accent5"/>
            </a:solidFill>
            <a:effectLst/>
          </p:grpSpPr>
          <p:sp>
            <p:nvSpPr>
              <p:cNvPr id="317" name="同心圆 31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18" name="椭圆 317"/>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19" name="椭圆 318"/>
            <p:cNvSpPr/>
            <p:nvPr/>
          </p:nvSpPr>
          <p:spPr>
            <a:xfrm>
              <a:off x="8138638" y="2192865"/>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20" name="椭圆 319"/>
            <p:cNvSpPr/>
            <p:nvPr/>
          </p:nvSpPr>
          <p:spPr>
            <a:xfrm>
              <a:off x="7768592" y="2408994"/>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321" name="组合 320"/>
            <p:cNvGrpSpPr/>
            <p:nvPr/>
          </p:nvGrpSpPr>
          <p:grpSpPr>
            <a:xfrm>
              <a:off x="7481717" y="2426734"/>
              <a:ext cx="291782" cy="291782"/>
              <a:chOff x="304800" y="673100"/>
              <a:chExt cx="4000500" cy="4000500"/>
            </a:xfrm>
            <a:solidFill>
              <a:schemeClr val="accent2">
                <a:lumMod val="75000"/>
              </a:schemeClr>
            </a:solidFill>
            <a:effectLst/>
          </p:grpSpPr>
          <p:sp>
            <p:nvSpPr>
              <p:cNvPr id="322" name="同心圆 321"/>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23" name="椭圆 322"/>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24" name="椭圆 323"/>
            <p:cNvSpPr/>
            <p:nvPr/>
          </p:nvSpPr>
          <p:spPr>
            <a:xfrm>
              <a:off x="7692938" y="2591010"/>
              <a:ext cx="200590" cy="20059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325" name="组合 324"/>
            <p:cNvGrpSpPr/>
            <p:nvPr/>
          </p:nvGrpSpPr>
          <p:grpSpPr>
            <a:xfrm>
              <a:off x="7300400" y="2183984"/>
              <a:ext cx="350672" cy="350672"/>
              <a:chOff x="304800" y="673100"/>
              <a:chExt cx="4000500" cy="4000500"/>
            </a:xfrm>
            <a:solidFill>
              <a:schemeClr val="accent5"/>
            </a:solidFill>
            <a:effectLst/>
          </p:grpSpPr>
          <p:sp>
            <p:nvSpPr>
              <p:cNvPr id="326" name="同心圆 325"/>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27" name="椭圆 326"/>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328" name="椭圆 327"/>
            <p:cNvSpPr/>
            <p:nvPr/>
          </p:nvSpPr>
          <p:spPr>
            <a:xfrm>
              <a:off x="7627608" y="2222546"/>
              <a:ext cx="262783" cy="26278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329" name="组合 328"/>
            <p:cNvGrpSpPr/>
            <p:nvPr/>
          </p:nvGrpSpPr>
          <p:grpSpPr>
            <a:xfrm>
              <a:off x="6942921" y="2209439"/>
              <a:ext cx="387220" cy="387220"/>
              <a:chOff x="304800" y="673100"/>
              <a:chExt cx="4000500" cy="4000500"/>
            </a:xfrm>
            <a:solidFill>
              <a:schemeClr val="accent2">
                <a:lumMod val="75000"/>
              </a:schemeClr>
            </a:solidFill>
            <a:effectLst/>
          </p:grpSpPr>
          <p:sp>
            <p:nvSpPr>
              <p:cNvPr id="330" name="同心圆 329"/>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a typeface="思源黑体 CN Normal" panose="020B0400000000000000" charset="-122"/>
                </a:endParaRPr>
              </a:p>
            </p:txBody>
          </p:sp>
          <p:sp>
            <p:nvSpPr>
              <p:cNvPr id="331" name="椭圆 330"/>
              <p:cNvSpPr/>
              <p:nvPr/>
            </p:nvSpPr>
            <p:spPr>
              <a:xfrm>
                <a:off x="392113" y="760413"/>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grpSp>
      <p:sp>
        <p:nvSpPr>
          <p:cNvPr id="332" name="TextBox 331"/>
          <p:cNvSpPr txBox="1"/>
          <p:nvPr/>
        </p:nvSpPr>
        <p:spPr>
          <a:xfrm>
            <a:off x="6742458" y="2778738"/>
            <a:ext cx="1752166" cy="1015663"/>
          </a:xfrm>
          <a:prstGeom prst="rect">
            <a:avLst/>
          </a:prstGeom>
          <a:noFill/>
        </p:spPr>
        <p:txBody>
          <a:bodyPr wrap="squar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strips(upRight)">
                                      <p:cBhvr>
                                        <p:cTn id="7" dur="500"/>
                                        <p:tgtEl>
                                          <p:spTgt spid="17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72"/>
                                        </p:tgtEl>
                                        <p:attrNameLst>
                                          <p:attrName>style.visibility</p:attrName>
                                        </p:attrNameLst>
                                      </p:cBhvr>
                                      <p:to>
                                        <p:strVal val="visible"/>
                                      </p:to>
                                    </p:set>
                                    <p:animEffect transition="in" filter="fade">
                                      <p:cBhvr>
                                        <p:cTn id="17" dur="500"/>
                                        <p:tgtEl>
                                          <p:spTgt spid="172"/>
                                        </p:tgtEl>
                                      </p:cBhvr>
                                    </p:animEffect>
                                    <p:anim calcmode="lin" valueType="num">
                                      <p:cBhvr>
                                        <p:cTn id="18" dur="500" fill="hold"/>
                                        <p:tgtEl>
                                          <p:spTgt spid="172"/>
                                        </p:tgtEl>
                                        <p:attrNameLst>
                                          <p:attrName>ppt_x</p:attrName>
                                        </p:attrNameLst>
                                      </p:cBhvr>
                                      <p:tavLst>
                                        <p:tav tm="0">
                                          <p:val>
                                            <p:strVal val="#ppt_x"/>
                                          </p:val>
                                        </p:tav>
                                        <p:tav tm="100000">
                                          <p:val>
                                            <p:strVal val="#ppt_x"/>
                                          </p:val>
                                        </p:tav>
                                      </p:tavLst>
                                    </p:anim>
                                    <p:anim calcmode="lin" valueType="num">
                                      <p:cBhvr>
                                        <p:cTn id="19" dur="500" fill="hold"/>
                                        <p:tgtEl>
                                          <p:spTgt spid="17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18" presetClass="entr" presetSubtype="3" fill="hold" grpId="0" nodeType="after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strips(upRight)">
                                      <p:cBhvr>
                                        <p:cTn id="23" dur="500"/>
                                        <p:tgtEl>
                                          <p:spTgt spid="135"/>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childTnLst>
                          </p:cTn>
                        </p:par>
                        <p:par>
                          <p:cTn id="30" fill="hold">
                            <p:stCondLst>
                              <p:cond delay="2500"/>
                            </p:stCondLst>
                            <p:childTnLst>
                              <p:par>
                                <p:cTn id="31" presetID="42" presetClass="entr" presetSubtype="0" fill="hold" grpId="0" nodeType="afterEffect">
                                  <p:stCondLst>
                                    <p:cond delay="0"/>
                                  </p:stCondLst>
                                  <p:childTnLst>
                                    <p:set>
                                      <p:cBhvr>
                                        <p:cTn id="32" dur="1" fill="hold">
                                          <p:stCondLst>
                                            <p:cond delay="0"/>
                                          </p:stCondLst>
                                        </p:cTn>
                                        <p:tgtEl>
                                          <p:spTgt spid="136"/>
                                        </p:tgtEl>
                                        <p:attrNameLst>
                                          <p:attrName>style.visibility</p:attrName>
                                        </p:attrNameLst>
                                      </p:cBhvr>
                                      <p:to>
                                        <p:strVal val="visible"/>
                                      </p:to>
                                    </p:set>
                                    <p:animEffect transition="in" filter="fade">
                                      <p:cBhvr>
                                        <p:cTn id="33" dur="500"/>
                                        <p:tgtEl>
                                          <p:spTgt spid="136"/>
                                        </p:tgtEl>
                                      </p:cBhvr>
                                    </p:animEffect>
                                    <p:anim calcmode="lin" valueType="num">
                                      <p:cBhvr>
                                        <p:cTn id="34" dur="500" fill="hold"/>
                                        <p:tgtEl>
                                          <p:spTgt spid="136"/>
                                        </p:tgtEl>
                                        <p:attrNameLst>
                                          <p:attrName>ppt_x</p:attrName>
                                        </p:attrNameLst>
                                      </p:cBhvr>
                                      <p:tavLst>
                                        <p:tav tm="0">
                                          <p:val>
                                            <p:strVal val="#ppt_x"/>
                                          </p:val>
                                        </p:tav>
                                        <p:tav tm="100000">
                                          <p:val>
                                            <p:strVal val="#ppt_x"/>
                                          </p:val>
                                        </p:tav>
                                      </p:tavLst>
                                    </p:anim>
                                    <p:anim calcmode="lin" valueType="num">
                                      <p:cBhvr>
                                        <p:cTn id="35" dur="500" fill="hold"/>
                                        <p:tgtEl>
                                          <p:spTgt spid="136"/>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18" presetClass="entr" presetSubtype="3" fill="hold" grpId="0" nodeType="afterEffect">
                                  <p:stCondLst>
                                    <p:cond delay="0"/>
                                  </p:stCondLst>
                                  <p:childTnLst>
                                    <p:set>
                                      <p:cBhvr>
                                        <p:cTn id="38" dur="1" fill="hold">
                                          <p:stCondLst>
                                            <p:cond delay="0"/>
                                          </p:stCondLst>
                                        </p:cTn>
                                        <p:tgtEl>
                                          <p:spTgt spid="159"/>
                                        </p:tgtEl>
                                        <p:attrNameLst>
                                          <p:attrName>style.visibility</p:attrName>
                                        </p:attrNameLst>
                                      </p:cBhvr>
                                      <p:to>
                                        <p:strVal val="visible"/>
                                      </p:to>
                                    </p:set>
                                    <p:animEffect transition="in" filter="strips(upRight)">
                                      <p:cBhvr>
                                        <p:cTn id="39" dur="500"/>
                                        <p:tgtEl>
                                          <p:spTgt spid="159"/>
                                        </p:tgtEl>
                                      </p:cBhvr>
                                    </p:animEffect>
                                  </p:childTnLst>
                                </p:cTn>
                              </p:par>
                            </p:childTnLst>
                          </p:cTn>
                        </p:par>
                        <p:par>
                          <p:cTn id="40" fill="hold">
                            <p:stCondLst>
                              <p:cond delay="3500"/>
                            </p:stCondLst>
                            <p:childTnLst>
                              <p:par>
                                <p:cTn id="41" presetID="53" presetClass="entr" presetSubtype="16"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p:cTn id="43" dur="500" fill="hold"/>
                                        <p:tgtEl>
                                          <p:spTgt spid="5"/>
                                        </p:tgtEl>
                                        <p:attrNameLst>
                                          <p:attrName>ppt_w</p:attrName>
                                        </p:attrNameLst>
                                      </p:cBhvr>
                                      <p:tavLst>
                                        <p:tav tm="0">
                                          <p:val>
                                            <p:fltVal val="0"/>
                                          </p:val>
                                        </p:tav>
                                        <p:tav tm="100000">
                                          <p:val>
                                            <p:strVal val="#ppt_w"/>
                                          </p:val>
                                        </p:tav>
                                      </p:tavLst>
                                    </p:anim>
                                    <p:anim calcmode="lin" valueType="num">
                                      <p:cBhvr>
                                        <p:cTn id="44" dur="500" fill="hold"/>
                                        <p:tgtEl>
                                          <p:spTgt spid="5"/>
                                        </p:tgtEl>
                                        <p:attrNameLst>
                                          <p:attrName>ppt_h</p:attrName>
                                        </p:attrNameLst>
                                      </p:cBhvr>
                                      <p:tavLst>
                                        <p:tav tm="0">
                                          <p:val>
                                            <p:fltVal val="0"/>
                                          </p:val>
                                        </p:tav>
                                        <p:tav tm="100000">
                                          <p:val>
                                            <p:strVal val="#ppt_h"/>
                                          </p:val>
                                        </p:tav>
                                      </p:tavLst>
                                    </p:anim>
                                    <p:animEffect transition="in" filter="fade">
                                      <p:cBhvr>
                                        <p:cTn id="45" dur="500"/>
                                        <p:tgtEl>
                                          <p:spTgt spid="5"/>
                                        </p:tgtEl>
                                      </p:cBhvr>
                                    </p:animEffect>
                                  </p:childTnLst>
                                </p:cTn>
                              </p:par>
                            </p:childTnLst>
                          </p:cTn>
                        </p:par>
                        <p:par>
                          <p:cTn id="46" fill="hold">
                            <p:stCondLst>
                              <p:cond delay="4000"/>
                            </p:stCondLst>
                            <p:childTnLst>
                              <p:par>
                                <p:cTn id="47" presetID="42" presetClass="entr" presetSubtype="0" fill="hold" grpId="0" nodeType="afterEffect">
                                  <p:stCondLst>
                                    <p:cond delay="0"/>
                                  </p:stCondLst>
                                  <p:childTnLst>
                                    <p:set>
                                      <p:cBhvr>
                                        <p:cTn id="48" dur="1" fill="hold">
                                          <p:stCondLst>
                                            <p:cond delay="0"/>
                                          </p:stCondLst>
                                        </p:cTn>
                                        <p:tgtEl>
                                          <p:spTgt spid="160"/>
                                        </p:tgtEl>
                                        <p:attrNameLst>
                                          <p:attrName>style.visibility</p:attrName>
                                        </p:attrNameLst>
                                      </p:cBhvr>
                                      <p:to>
                                        <p:strVal val="visible"/>
                                      </p:to>
                                    </p:set>
                                    <p:animEffect transition="in" filter="fade">
                                      <p:cBhvr>
                                        <p:cTn id="49" dur="500"/>
                                        <p:tgtEl>
                                          <p:spTgt spid="160"/>
                                        </p:tgtEl>
                                      </p:cBhvr>
                                    </p:animEffect>
                                    <p:anim calcmode="lin" valueType="num">
                                      <p:cBhvr>
                                        <p:cTn id="50" dur="500" fill="hold"/>
                                        <p:tgtEl>
                                          <p:spTgt spid="160"/>
                                        </p:tgtEl>
                                        <p:attrNameLst>
                                          <p:attrName>ppt_x</p:attrName>
                                        </p:attrNameLst>
                                      </p:cBhvr>
                                      <p:tavLst>
                                        <p:tav tm="0">
                                          <p:val>
                                            <p:strVal val="#ppt_x"/>
                                          </p:val>
                                        </p:tav>
                                        <p:tav tm="100000">
                                          <p:val>
                                            <p:strVal val="#ppt_x"/>
                                          </p:val>
                                        </p:tav>
                                      </p:tavLst>
                                    </p:anim>
                                    <p:anim calcmode="lin" valueType="num">
                                      <p:cBhvr>
                                        <p:cTn id="51" dur="500" fill="hold"/>
                                        <p:tgtEl>
                                          <p:spTgt spid="160"/>
                                        </p:tgtEl>
                                        <p:attrNameLst>
                                          <p:attrName>ppt_y</p:attrName>
                                        </p:attrNameLst>
                                      </p:cBhvr>
                                      <p:tavLst>
                                        <p:tav tm="0">
                                          <p:val>
                                            <p:strVal val="#ppt_y+.1"/>
                                          </p:val>
                                        </p:tav>
                                        <p:tav tm="100000">
                                          <p:val>
                                            <p:strVal val="#ppt_y"/>
                                          </p:val>
                                        </p:tav>
                                      </p:tavLst>
                                    </p:anim>
                                  </p:childTnLst>
                                </p:cTn>
                              </p:par>
                            </p:childTnLst>
                          </p:cTn>
                        </p:par>
                        <p:par>
                          <p:cTn id="52" fill="hold">
                            <p:stCondLst>
                              <p:cond delay="4500"/>
                            </p:stCondLst>
                            <p:childTnLst>
                              <p:par>
                                <p:cTn id="53" presetID="18" presetClass="entr" presetSubtype="3" fill="hold" grpId="0" nodeType="afterEffect">
                                  <p:stCondLst>
                                    <p:cond delay="0"/>
                                  </p:stCondLst>
                                  <p:childTnLst>
                                    <p:set>
                                      <p:cBhvr>
                                        <p:cTn id="54" dur="1" fill="hold">
                                          <p:stCondLst>
                                            <p:cond delay="0"/>
                                          </p:stCondLst>
                                        </p:cTn>
                                        <p:tgtEl>
                                          <p:spTgt spid="308"/>
                                        </p:tgtEl>
                                        <p:attrNameLst>
                                          <p:attrName>style.visibility</p:attrName>
                                        </p:attrNameLst>
                                      </p:cBhvr>
                                      <p:to>
                                        <p:strVal val="visible"/>
                                      </p:to>
                                    </p:set>
                                    <p:animEffect transition="in" filter="strips(upRight)">
                                      <p:cBhvr>
                                        <p:cTn id="55" dur="500"/>
                                        <p:tgtEl>
                                          <p:spTgt spid="308"/>
                                        </p:tgtEl>
                                      </p:cBhvr>
                                    </p:animEffect>
                                  </p:childTnLst>
                                </p:cTn>
                              </p:par>
                            </p:childTnLst>
                          </p:cTn>
                        </p:par>
                        <p:par>
                          <p:cTn id="56" fill="hold">
                            <p:stCondLst>
                              <p:cond delay="5000"/>
                            </p:stCondLst>
                            <p:childTnLst>
                              <p:par>
                                <p:cTn id="57" presetID="53" presetClass="entr" presetSubtype="16" fill="hold" nodeType="afterEffect">
                                  <p:stCondLst>
                                    <p:cond delay="0"/>
                                  </p:stCondLst>
                                  <p:childTnLst>
                                    <p:set>
                                      <p:cBhvr>
                                        <p:cTn id="58" dur="1" fill="hold">
                                          <p:stCondLst>
                                            <p:cond delay="0"/>
                                          </p:stCondLst>
                                        </p:cTn>
                                        <p:tgtEl>
                                          <p:spTgt spid="6"/>
                                        </p:tgtEl>
                                        <p:attrNameLst>
                                          <p:attrName>style.visibility</p:attrName>
                                        </p:attrNameLst>
                                      </p:cBhvr>
                                      <p:to>
                                        <p:strVal val="visible"/>
                                      </p:to>
                                    </p:set>
                                    <p:anim calcmode="lin" valueType="num">
                                      <p:cBhvr>
                                        <p:cTn id="59" dur="500" fill="hold"/>
                                        <p:tgtEl>
                                          <p:spTgt spid="6"/>
                                        </p:tgtEl>
                                        <p:attrNameLst>
                                          <p:attrName>ppt_w</p:attrName>
                                        </p:attrNameLst>
                                      </p:cBhvr>
                                      <p:tavLst>
                                        <p:tav tm="0">
                                          <p:val>
                                            <p:fltVal val="0"/>
                                          </p:val>
                                        </p:tav>
                                        <p:tav tm="100000">
                                          <p:val>
                                            <p:strVal val="#ppt_w"/>
                                          </p:val>
                                        </p:tav>
                                      </p:tavLst>
                                    </p:anim>
                                    <p:anim calcmode="lin" valueType="num">
                                      <p:cBhvr>
                                        <p:cTn id="60" dur="500" fill="hold"/>
                                        <p:tgtEl>
                                          <p:spTgt spid="6"/>
                                        </p:tgtEl>
                                        <p:attrNameLst>
                                          <p:attrName>ppt_h</p:attrName>
                                        </p:attrNameLst>
                                      </p:cBhvr>
                                      <p:tavLst>
                                        <p:tav tm="0">
                                          <p:val>
                                            <p:fltVal val="0"/>
                                          </p:val>
                                        </p:tav>
                                        <p:tav tm="100000">
                                          <p:val>
                                            <p:strVal val="#ppt_h"/>
                                          </p:val>
                                        </p:tav>
                                      </p:tavLst>
                                    </p:anim>
                                    <p:animEffect transition="in" filter="fade">
                                      <p:cBhvr>
                                        <p:cTn id="61" dur="500"/>
                                        <p:tgtEl>
                                          <p:spTgt spid="6"/>
                                        </p:tgtEl>
                                      </p:cBhvr>
                                    </p:animEffect>
                                  </p:childTnLst>
                                </p:cTn>
                              </p:par>
                            </p:childTnLst>
                          </p:cTn>
                        </p:par>
                        <p:par>
                          <p:cTn id="62" fill="hold">
                            <p:stCondLst>
                              <p:cond delay="5500"/>
                            </p:stCondLst>
                            <p:childTnLst>
                              <p:par>
                                <p:cTn id="63" presetID="42" presetClass="entr" presetSubtype="0" fill="hold" grpId="0" nodeType="afterEffect">
                                  <p:stCondLst>
                                    <p:cond delay="0"/>
                                  </p:stCondLst>
                                  <p:childTnLst>
                                    <p:set>
                                      <p:cBhvr>
                                        <p:cTn id="64" dur="1" fill="hold">
                                          <p:stCondLst>
                                            <p:cond delay="0"/>
                                          </p:stCondLst>
                                        </p:cTn>
                                        <p:tgtEl>
                                          <p:spTgt spid="309"/>
                                        </p:tgtEl>
                                        <p:attrNameLst>
                                          <p:attrName>style.visibility</p:attrName>
                                        </p:attrNameLst>
                                      </p:cBhvr>
                                      <p:to>
                                        <p:strVal val="visible"/>
                                      </p:to>
                                    </p:set>
                                    <p:animEffect transition="in" filter="fade">
                                      <p:cBhvr>
                                        <p:cTn id="65" dur="500"/>
                                        <p:tgtEl>
                                          <p:spTgt spid="309"/>
                                        </p:tgtEl>
                                      </p:cBhvr>
                                    </p:animEffect>
                                    <p:anim calcmode="lin" valueType="num">
                                      <p:cBhvr>
                                        <p:cTn id="66" dur="500" fill="hold"/>
                                        <p:tgtEl>
                                          <p:spTgt spid="309"/>
                                        </p:tgtEl>
                                        <p:attrNameLst>
                                          <p:attrName>ppt_x</p:attrName>
                                        </p:attrNameLst>
                                      </p:cBhvr>
                                      <p:tavLst>
                                        <p:tav tm="0">
                                          <p:val>
                                            <p:strVal val="#ppt_x"/>
                                          </p:val>
                                        </p:tav>
                                        <p:tav tm="100000">
                                          <p:val>
                                            <p:strVal val="#ppt_x"/>
                                          </p:val>
                                        </p:tav>
                                      </p:tavLst>
                                    </p:anim>
                                    <p:anim calcmode="lin" valueType="num">
                                      <p:cBhvr>
                                        <p:cTn id="67" dur="500" fill="hold"/>
                                        <p:tgtEl>
                                          <p:spTgt spid="309"/>
                                        </p:tgtEl>
                                        <p:attrNameLst>
                                          <p:attrName>ppt_y</p:attrName>
                                        </p:attrNameLst>
                                      </p:cBhvr>
                                      <p:tavLst>
                                        <p:tav tm="0">
                                          <p:val>
                                            <p:strVal val="#ppt_y+.1"/>
                                          </p:val>
                                        </p:tav>
                                        <p:tav tm="100000">
                                          <p:val>
                                            <p:strVal val="#ppt_y"/>
                                          </p:val>
                                        </p:tav>
                                      </p:tavLst>
                                    </p:anim>
                                  </p:childTnLst>
                                </p:cTn>
                              </p:par>
                            </p:childTnLst>
                          </p:cTn>
                        </p:par>
                        <p:par>
                          <p:cTn id="68" fill="hold">
                            <p:stCondLst>
                              <p:cond delay="6000"/>
                            </p:stCondLst>
                            <p:childTnLst>
                              <p:par>
                                <p:cTn id="69" presetID="18" presetClass="entr" presetSubtype="3" fill="hold" grpId="0" nodeType="afterEffect">
                                  <p:stCondLst>
                                    <p:cond delay="0"/>
                                  </p:stCondLst>
                                  <p:childTnLst>
                                    <p:set>
                                      <p:cBhvr>
                                        <p:cTn id="70" dur="1" fill="hold">
                                          <p:stCondLst>
                                            <p:cond delay="0"/>
                                          </p:stCondLst>
                                        </p:cTn>
                                        <p:tgtEl>
                                          <p:spTgt spid="332"/>
                                        </p:tgtEl>
                                        <p:attrNameLst>
                                          <p:attrName>style.visibility</p:attrName>
                                        </p:attrNameLst>
                                      </p:cBhvr>
                                      <p:to>
                                        <p:strVal val="visible"/>
                                      </p:to>
                                    </p:set>
                                    <p:animEffect transition="in" filter="strips(upRight)">
                                      <p:cBhvr>
                                        <p:cTn id="71" dur="500"/>
                                        <p:tgtEl>
                                          <p:spTgt spid="3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P spid="172" grpId="0"/>
      <p:bldP spid="135" grpId="0"/>
      <p:bldP spid="136" grpId="0"/>
      <p:bldP spid="159" grpId="0"/>
      <p:bldP spid="160" grpId="0"/>
      <p:bldP spid="308" grpId="0"/>
      <p:bldP spid="309" grpId="0"/>
      <p:bldP spid="33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p:cNvSpPr txBox="1"/>
          <p:nvPr/>
        </p:nvSpPr>
        <p:spPr>
          <a:xfrm>
            <a:off x="4151034" y="1328131"/>
            <a:ext cx="3326553" cy="630942"/>
          </a:xfrm>
          <a:prstGeom prst="rect">
            <a:avLst/>
          </a:prstGeom>
          <a:noFill/>
        </p:spPr>
        <p:txBody>
          <a:bodyPr wrap="none" rtlCol="0">
            <a:spAutoFit/>
          </a:bodyPr>
          <a:lstStyle/>
          <a:p>
            <a:pPr algn="ctr"/>
            <a:r>
              <a:rPr lang="zh-CN" altLang="en-US" sz="3500" dirty="0">
                <a:solidFill>
                  <a:schemeClr val="accent2">
                    <a:lumMod val="75000"/>
                  </a:schemeClr>
                </a:solidFill>
                <a:latin typeface="思源黑体 CN Normal" panose="020B0400000000000000" charset="-122"/>
                <a:ea typeface="思源黑体 CN Normal" panose="020B0400000000000000" charset="-122"/>
              </a:rPr>
              <a:t>解决方案及总结</a:t>
            </a:r>
            <a:endParaRPr lang="zh-CN" altLang="en-US" sz="3500" dirty="0">
              <a:solidFill>
                <a:schemeClr val="accent2">
                  <a:lumMod val="75000"/>
                </a:schemeClr>
              </a:solidFill>
              <a:latin typeface="思源黑体 CN Normal" panose="020B0400000000000000" charset="-122"/>
              <a:ea typeface="思源黑体 CN Normal" panose="020B0400000000000000" charset="-122"/>
            </a:endParaRPr>
          </a:p>
        </p:txBody>
      </p:sp>
      <p:sp>
        <p:nvSpPr>
          <p:cNvPr id="30" name="TextBox 29"/>
          <p:cNvSpPr txBox="1"/>
          <p:nvPr/>
        </p:nvSpPr>
        <p:spPr>
          <a:xfrm>
            <a:off x="4266585" y="1951585"/>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解决方案</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1" name="TextBox 30"/>
          <p:cNvSpPr txBox="1"/>
          <p:nvPr/>
        </p:nvSpPr>
        <p:spPr>
          <a:xfrm>
            <a:off x="4266585" y="2749138"/>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补救措施</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2" name="TextBox 31"/>
          <p:cNvSpPr txBox="1"/>
          <p:nvPr/>
        </p:nvSpPr>
        <p:spPr>
          <a:xfrm>
            <a:off x="4266585" y="3157631"/>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参考文献</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3" name="TextBox 32"/>
          <p:cNvSpPr txBox="1"/>
          <p:nvPr/>
        </p:nvSpPr>
        <p:spPr>
          <a:xfrm>
            <a:off x="4266585" y="3528022"/>
            <a:ext cx="877163"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感谢语</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5313681" y="1998829"/>
            <a:ext cx="1309269"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THE SOLUTION</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5" name="TextBox 34"/>
          <p:cNvSpPr txBox="1"/>
          <p:nvPr/>
        </p:nvSpPr>
        <p:spPr>
          <a:xfrm>
            <a:off x="5313681" y="2797557"/>
            <a:ext cx="1823769"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REMEDIAL MEASURES</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5313681" y="3207225"/>
            <a:ext cx="1035861"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REFERENCE</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1" name="TextBox 40"/>
          <p:cNvSpPr txBox="1"/>
          <p:nvPr/>
        </p:nvSpPr>
        <p:spPr>
          <a:xfrm>
            <a:off x="5313681" y="3607369"/>
            <a:ext cx="1097929"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THANK YOU</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5" name="椭圆 44"/>
          <p:cNvSpPr/>
          <p:nvPr/>
        </p:nvSpPr>
        <p:spPr>
          <a:xfrm>
            <a:off x="4243244" y="2097930"/>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62" name="椭圆 61"/>
          <p:cNvSpPr/>
          <p:nvPr/>
        </p:nvSpPr>
        <p:spPr>
          <a:xfrm>
            <a:off x="4243244" y="2886253"/>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63" name="椭圆 62"/>
          <p:cNvSpPr/>
          <p:nvPr/>
        </p:nvSpPr>
        <p:spPr>
          <a:xfrm>
            <a:off x="4243244" y="3285516"/>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64" name="椭圆 63"/>
          <p:cNvSpPr/>
          <p:nvPr/>
        </p:nvSpPr>
        <p:spPr>
          <a:xfrm>
            <a:off x="4243244" y="3675254"/>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sp>
        <p:nvSpPr>
          <p:cNvPr id="65" name="TextBox 64"/>
          <p:cNvSpPr txBox="1"/>
          <p:nvPr/>
        </p:nvSpPr>
        <p:spPr>
          <a:xfrm>
            <a:off x="4266585" y="2367300"/>
            <a:ext cx="1107996" cy="369332"/>
          </a:xfrm>
          <a:prstGeom prst="rect">
            <a:avLst/>
          </a:prstGeom>
          <a:noFill/>
        </p:spPr>
        <p:txBody>
          <a:bodyPr wrap="none" rtlCol="0">
            <a:spAutoFit/>
          </a:bodyPr>
          <a:lstStyle/>
          <a:p>
            <a:r>
              <a:rPr lang="zh-CN" altLang="en-US" dirty="0">
                <a:solidFill>
                  <a:schemeClr val="tx1">
                    <a:lumMod val="65000"/>
                    <a:lumOff val="35000"/>
                  </a:schemeClr>
                </a:solidFill>
                <a:latin typeface="思源黑体 CN Normal" panose="020B0400000000000000" charset="-122"/>
                <a:ea typeface="思源黑体 CN Normal" panose="020B0400000000000000" charset="-122"/>
              </a:rPr>
              <a:t>方案评估</a:t>
            </a:r>
            <a:endParaRPr lang="zh-CN" altLang="en-US"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6" name="TextBox 65"/>
          <p:cNvSpPr txBox="1"/>
          <p:nvPr/>
        </p:nvSpPr>
        <p:spPr>
          <a:xfrm>
            <a:off x="5313681" y="2414544"/>
            <a:ext cx="1841466" cy="276999"/>
          </a:xfrm>
          <a:prstGeom prst="rect">
            <a:avLst/>
          </a:prstGeom>
          <a:noFill/>
        </p:spPr>
        <p:txBody>
          <a:bodyPr wrap="none" rtlCol="0">
            <a:spAutoFit/>
          </a:bodyPr>
          <a:lstStyle/>
          <a:p>
            <a:r>
              <a:rPr lang="en-US" altLang="zh-CN" sz="1200" dirty="0">
                <a:solidFill>
                  <a:schemeClr val="tx1">
                    <a:lumMod val="65000"/>
                    <a:lumOff val="35000"/>
                  </a:schemeClr>
                </a:solidFill>
                <a:latin typeface="思源黑体 CN Normal" panose="020B0400000000000000" charset="-122"/>
                <a:ea typeface="思源黑体 CN Normal" panose="020B0400000000000000" charset="-122"/>
              </a:rPr>
              <a:t>PROJECT EVALUATION</a:t>
            </a:r>
            <a:endParaRPr lang="zh-CN" altLang="en-US" sz="12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7" name="椭圆 66"/>
          <p:cNvSpPr/>
          <p:nvPr/>
        </p:nvSpPr>
        <p:spPr>
          <a:xfrm>
            <a:off x="4243244" y="2513645"/>
            <a:ext cx="61684" cy="6168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solidFill>
              <a:ea typeface="思源黑体 CN Normal" panose="020B0400000000000000" charset="-122"/>
            </a:endParaRPr>
          </a:p>
        </p:txBody>
      </p:sp>
      <p:pic>
        <p:nvPicPr>
          <p:cNvPr id="68"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0800000">
            <a:off x="8369582" y="4196470"/>
            <a:ext cx="774418" cy="9470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图片 5" descr="11"/>
          <p:cNvPicPr>
            <a:picLocks noChangeAspect="1"/>
          </p:cNvPicPr>
          <p:nvPr/>
        </p:nvPicPr>
        <p:blipFill>
          <a:blip r:embed="rId2"/>
          <a:srcRect l="71319" t="21332"/>
          <a:stretch>
            <a:fillRect/>
          </a:stretch>
        </p:blipFill>
        <p:spPr>
          <a:xfrm>
            <a:off x="5374640" y="2275840"/>
            <a:ext cx="3783965" cy="2852420"/>
          </a:xfrm>
          <a:prstGeom prst="rect">
            <a:avLst/>
          </a:prstGeom>
          <a:effectLst/>
        </p:spPr>
      </p:pic>
      <p:grpSp>
        <p:nvGrpSpPr>
          <p:cNvPr id="2" name="组合 1"/>
          <p:cNvGrpSpPr/>
          <p:nvPr/>
        </p:nvGrpSpPr>
        <p:grpSpPr>
          <a:xfrm>
            <a:off x="1520825" y="1622425"/>
            <a:ext cx="2059940" cy="1616710"/>
            <a:chOff x="4272487" y="985295"/>
            <a:chExt cx="530249" cy="407976"/>
          </a:xfrm>
        </p:grpSpPr>
        <p:grpSp>
          <p:nvGrpSpPr>
            <p:cNvPr id="3" name="组合 2"/>
            <p:cNvGrpSpPr/>
            <p:nvPr/>
          </p:nvGrpSpPr>
          <p:grpSpPr>
            <a:xfrm>
              <a:off x="4272487" y="985295"/>
              <a:ext cx="530249" cy="407976"/>
              <a:chOff x="1822439" y="149340"/>
              <a:chExt cx="5053817" cy="3888432"/>
            </a:xfrm>
          </p:grpSpPr>
          <p:sp>
            <p:nvSpPr>
              <p:cNvPr id="4" name="任意多边形 3"/>
              <p:cNvSpPr/>
              <p:nvPr/>
            </p:nvSpPr>
            <p:spPr>
              <a:xfrm rot="240363">
                <a:off x="1822439" y="149340"/>
                <a:ext cx="4359116" cy="3548774"/>
              </a:xfrm>
              <a:custGeom>
                <a:avLst/>
                <a:gdLst>
                  <a:gd name="connsiteX0" fmla="*/ 4631267 w 4783667"/>
                  <a:gd name="connsiteY0" fmla="*/ 0 h 3750733"/>
                  <a:gd name="connsiteX1" fmla="*/ 0 w 4783667"/>
                  <a:gd name="connsiteY1" fmla="*/ 1871133 h 3750733"/>
                  <a:gd name="connsiteX2" fmla="*/ 4783667 w 4783667"/>
                  <a:gd name="connsiteY2" fmla="*/ 3750733 h 3750733"/>
                  <a:gd name="connsiteX3" fmla="*/ 4631267 w 4783667"/>
                  <a:gd name="connsiteY3" fmla="*/ 0 h 3750733"/>
                </a:gdLst>
                <a:ahLst/>
                <a:cxnLst>
                  <a:cxn ang="0">
                    <a:pos x="connsiteX0" y="connsiteY0"/>
                  </a:cxn>
                  <a:cxn ang="0">
                    <a:pos x="connsiteX1" y="connsiteY1"/>
                  </a:cxn>
                  <a:cxn ang="0">
                    <a:pos x="connsiteX2" y="connsiteY2"/>
                  </a:cxn>
                  <a:cxn ang="0">
                    <a:pos x="connsiteX3" y="connsiteY3"/>
                  </a:cxn>
                </a:cxnLst>
                <a:rect l="l" t="t" r="r" b="b"/>
                <a:pathLst>
                  <a:path w="4783667" h="3750733">
                    <a:moveTo>
                      <a:pt x="4631267" y="0"/>
                    </a:moveTo>
                    <a:lnTo>
                      <a:pt x="0" y="1871133"/>
                    </a:lnTo>
                    <a:lnTo>
                      <a:pt x="4783667" y="3750733"/>
                    </a:lnTo>
                    <a:lnTo>
                      <a:pt x="4631267" y="0"/>
                    </a:lnTo>
                    <a:close/>
                  </a:path>
                </a:pathLst>
              </a:custGeom>
              <a:noFill/>
              <a:ln w="9525" cap="flat" cmpd="sng" algn="ctr">
                <a:solidFill>
                  <a:srgbClr val="4BACC6">
                    <a:lumMod val="60000"/>
                    <a:lumOff val="40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 name="任意多边形 4"/>
              <p:cNvSpPr/>
              <p:nvPr/>
            </p:nvSpPr>
            <p:spPr>
              <a:xfrm>
                <a:off x="1992504" y="673543"/>
                <a:ext cx="4883752" cy="3364229"/>
              </a:xfrm>
              <a:custGeom>
                <a:avLst/>
                <a:gdLst>
                  <a:gd name="connsiteX0" fmla="*/ 0 w 5359400"/>
                  <a:gd name="connsiteY0" fmla="*/ 677333 h 3522133"/>
                  <a:gd name="connsiteX1" fmla="*/ 5359400 w 5359400"/>
                  <a:gd name="connsiteY1" fmla="*/ 0 h 3522133"/>
                  <a:gd name="connsiteX2" fmla="*/ 3530600 w 5359400"/>
                  <a:gd name="connsiteY2" fmla="*/ 3522133 h 3522133"/>
                  <a:gd name="connsiteX3" fmla="*/ 0 w 5359400"/>
                  <a:gd name="connsiteY3" fmla="*/ 677333 h 3522133"/>
                </a:gdLst>
                <a:ahLst/>
                <a:cxnLst>
                  <a:cxn ang="0">
                    <a:pos x="connsiteX0" y="connsiteY0"/>
                  </a:cxn>
                  <a:cxn ang="0">
                    <a:pos x="connsiteX1" y="connsiteY1"/>
                  </a:cxn>
                  <a:cxn ang="0">
                    <a:pos x="connsiteX2" y="connsiteY2"/>
                  </a:cxn>
                  <a:cxn ang="0">
                    <a:pos x="connsiteX3" y="connsiteY3"/>
                  </a:cxn>
                </a:cxnLst>
                <a:rect l="l" t="t" r="r" b="b"/>
                <a:pathLst>
                  <a:path w="5359400" h="3522133">
                    <a:moveTo>
                      <a:pt x="0" y="677333"/>
                    </a:moveTo>
                    <a:lnTo>
                      <a:pt x="5359400" y="0"/>
                    </a:lnTo>
                    <a:lnTo>
                      <a:pt x="3530600" y="3522133"/>
                    </a:lnTo>
                    <a:lnTo>
                      <a:pt x="0" y="677333"/>
                    </a:lnTo>
                    <a:close/>
                  </a:path>
                </a:pathLst>
              </a:custGeom>
              <a:noFill/>
              <a:ln w="9525" cap="flat" cmpd="sng" algn="ctr">
                <a:solidFill>
                  <a:srgbClr val="4F81BD">
                    <a:lumMod val="75000"/>
                  </a:srgb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sp>
          <p:nvSpPr>
            <p:cNvPr id="7" name="TextBox 42"/>
            <p:cNvSpPr txBox="1"/>
            <p:nvPr/>
          </p:nvSpPr>
          <p:spPr>
            <a:xfrm>
              <a:off x="4454739" y="1082557"/>
              <a:ext cx="299614" cy="193893"/>
            </a:xfrm>
            <a:prstGeom prst="rect">
              <a:avLst/>
            </a:prstGeom>
            <a:noFill/>
          </p:spPr>
          <p:txBody>
            <a:bodyPr wrap="square" rtlCol="0">
              <a:spAutoFit/>
            </a:bodyPr>
            <a:lstStyle/>
            <a:p>
              <a:r>
                <a:rPr lang="en-US" altLang="zh-CN" sz="4400" dirty="0">
                  <a:solidFill>
                    <a:schemeClr val="accent2">
                      <a:lumMod val="75000"/>
                    </a:schemeClr>
                  </a:solidFill>
                  <a:latin typeface="思源黑体 CN Normal" panose="020B0400000000000000" charset="-122"/>
                  <a:ea typeface="思源黑体 CN Normal" panose="020B0400000000000000" charset="-122"/>
                </a:rPr>
                <a:t>05</a:t>
              </a:r>
              <a:endParaRPr lang="en-US" altLang="zh-CN" sz="4400" dirty="0">
                <a:solidFill>
                  <a:schemeClr val="accent2">
                    <a:lumMod val="75000"/>
                  </a:schemeClr>
                </a:solidFill>
                <a:latin typeface="思源黑体 CN Normal" panose="020B0400000000000000" charset="-122"/>
                <a:ea typeface="思源黑体 CN Normal" panose="020B0400000000000000" charset="-122"/>
              </a:endParaRPr>
            </a:p>
          </p:txBody>
        </p:sp>
      </p:grpSp>
      <p:pic>
        <p:nvPicPr>
          <p:cNvPr id="12" name="图片 11" descr="12"/>
          <p:cNvPicPr>
            <a:picLocks noChangeAspect="1"/>
          </p:cNvPicPr>
          <p:nvPr/>
        </p:nvPicPr>
        <p:blipFill>
          <a:blip r:embed="rId3"/>
          <a:stretch>
            <a:fillRect/>
          </a:stretch>
        </p:blipFill>
        <p:spPr>
          <a:xfrm>
            <a:off x="15875" y="3690620"/>
            <a:ext cx="2744470" cy="14547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anim calcmode="lin" valueType="num">
                                      <p:cBhvr>
                                        <p:cTn id="8" dur="1000" fill="hold"/>
                                        <p:tgtEl>
                                          <p:spTgt spid="68"/>
                                        </p:tgtEl>
                                        <p:attrNameLst>
                                          <p:attrName>ppt_x</p:attrName>
                                        </p:attrNameLst>
                                      </p:cBhvr>
                                      <p:tavLst>
                                        <p:tav tm="0">
                                          <p:val>
                                            <p:strVal val="#ppt_x"/>
                                          </p:val>
                                        </p:tav>
                                        <p:tav tm="100000">
                                          <p:val>
                                            <p:strVal val="#ppt_x"/>
                                          </p:val>
                                        </p:tav>
                                      </p:tavLst>
                                    </p:anim>
                                    <p:anim calcmode="lin" valueType="num">
                                      <p:cBhvr>
                                        <p:cTn id="9" dur="1000" fill="hold"/>
                                        <p:tgtEl>
                                          <p:spTgt spid="6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p:tgtEl>
                                          <p:spTgt spid="29"/>
                                        </p:tgtEl>
                                        <p:attrNameLst>
                                          <p:attrName>ppt_x</p:attrName>
                                        </p:attrNameLst>
                                      </p:cBhvr>
                                      <p:tavLst>
                                        <p:tav tm="0">
                                          <p:val>
                                            <p:strVal val="#ppt_x-#ppt_w*1.125000"/>
                                          </p:val>
                                        </p:tav>
                                        <p:tav tm="100000">
                                          <p:val>
                                            <p:strVal val="#ppt_x"/>
                                          </p:val>
                                        </p:tav>
                                      </p:tavLst>
                                    </p:anim>
                                    <p:animEffect transition="in" filter="wipe(right)">
                                      <p:cBhvr>
                                        <p:cTn id="14" dur="500"/>
                                        <p:tgtEl>
                                          <p:spTgt spid="29"/>
                                        </p:tgtEl>
                                      </p:cBhvr>
                                    </p:animEffect>
                                  </p:childTnLst>
                                </p:cTn>
                              </p:par>
                            </p:childTnLst>
                          </p:cTn>
                        </p:par>
                        <p:par>
                          <p:cTn id="15" fill="hold">
                            <p:stCondLst>
                              <p:cond delay="1500"/>
                            </p:stCondLst>
                            <p:childTnLst>
                              <p:par>
                                <p:cTn id="16" presetID="12" presetClass="entr" presetSubtype="8" fill="hold" grpId="0" nodeType="afterEffect">
                                  <p:stCondLst>
                                    <p:cond delay="0"/>
                                  </p:stCondLst>
                                  <p:childTnLst>
                                    <p:set>
                                      <p:cBhvr>
                                        <p:cTn id="17" dur="1" fill="hold">
                                          <p:stCondLst>
                                            <p:cond delay="0"/>
                                          </p:stCondLst>
                                        </p:cTn>
                                        <p:tgtEl>
                                          <p:spTgt spid="45"/>
                                        </p:tgtEl>
                                        <p:attrNameLst>
                                          <p:attrName>style.visibility</p:attrName>
                                        </p:attrNameLst>
                                      </p:cBhvr>
                                      <p:to>
                                        <p:strVal val="visible"/>
                                      </p:to>
                                    </p:set>
                                    <p:anim calcmode="lin" valueType="num">
                                      <p:cBhvr additive="base">
                                        <p:cTn id="18" dur="500"/>
                                        <p:tgtEl>
                                          <p:spTgt spid="45"/>
                                        </p:tgtEl>
                                        <p:attrNameLst>
                                          <p:attrName>ppt_x</p:attrName>
                                        </p:attrNameLst>
                                      </p:cBhvr>
                                      <p:tavLst>
                                        <p:tav tm="0">
                                          <p:val>
                                            <p:strVal val="#ppt_x-#ppt_w*1.125000"/>
                                          </p:val>
                                        </p:tav>
                                        <p:tav tm="100000">
                                          <p:val>
                                            <p:strVal val="#ppt_x"/>
                                          </p:val>
                                        </p:tav>
                                      </p:tavLst>
                                    </p:anim>
                                    <p:animEffect transition="in" filter="wipe(right)">
                                      <p:cBhvr>
                                        <p:cTn id="19" dur="500"/>
                                        <p:tgtEl>
                                          <p:spTgt spid="45"/>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62"/>
                                        </p:tgtEl>
                                        <p:attrNameLst>
                                          <p:attrName>style.visibility</p:attrName>
                                        </p:attrNameLst>
                                      </p:cBhvr>
                                      <p:to>
                                        <p:strVal val="visible"/>
                                      </p:to>
                                    </p:set>
                                    <p:anim calcmode="lin" valueType="num">
                                      <p:cBhvr additive="base">
                                        <p:cTn id="22" dur="500"/>
                                        <p:tgtEl>
                                          <p:spTgt spid="62"/>
                                        </p:tgtEl>
                                        <p:attrNameLst>
                                          <p:attrName>ppt_x</p:attrName>
                                        </p:attrNameLst>
                                      </p:cBhvr>
                                      <p:tavLst>
                                        <p:tav tm="0">
                                          <p:val>
                                            <p:strVal val="#ppt_x-#ppt_w*1.125000"/>
                                          </p:val>
                                        </p:tav>
                                        <p:tav tm="100000">
                                          <p:val>
                                            <p:strVal val="#ppt_x"/>
                                          </p:val>
                                        </p:tav>
                                      </p:tavLst>
                                    </p:anim>
                                    <p:animEffect transition="in" filter="wipe(right)">
                                      <p:cBhvr>
                                        <p:cTn id="23" dur="500"/>
                                        <p:tgtEl>
                                          <p:spTgt spid="62"/>
                                        </p:tgtEl>
                                      </p:cBhvr>
                                    </p:animEffect>
                                  </p:childTnLst>
                                </p:cTn>
                              </p:par>
                              <p:par>
                                <p:cTn id="24" presetID="12" presetClass="entr" presetSubtype="8" fill="hold" grpId="0" nodeType="withEffect">
                                  <p:stCondLst>
                                    <p:cond delay="0"/>
                                  </p:stCondLst>
                                  <p:childTnLst>
                                    <p:set>
                                      <p:cBhvr>
                                        <p:cTn id="25" dur="1" fill="hold">
                                          <p:stCondLst>
                                            <p:cond delay="0"/>
                                          </p:stCondLst>
                                        </p:cTn>
                                        <p:tgtEl>
                                          <p:spTgt spid="63"/>
                                        </p:tgtEl>
                                        <p:attrNameLst>
                                          <p:attrName>style.visibility</p:attrName>
                                        </p:attrNameLst>
                                      </p:cBhvr>
                                      <p:to>
                                        <p:strVal val="visible"/>
                                      </p:to>
                                    </p:set>
                                    <p:anim calcmode="lin" valueType="num">
                                      <p:cBhvr additive="base">
                                        <p:cTn id="26" dur="500"/>
                                        <p:tgtEl>
                                          <p:spTgt spid="63"/>
                                        </p:tgtEl>
                                        <p:attrNameLst>
                                          <p:attrName>ppt_x</p:attrName>
                                        </p:attrNameLst>
                                      </p:cBhvr>
                                      <p:tavLst>
                                        <p:tav tm="0">
                                          <p:val>
                                            <p:strVal val="#ppt_x-#ppt_w*1.125000"/>
                                          </p:val>
                                        </p:tav>
                                        <p:tav tm="100000">
                                          <p:val>
                                            <p:strVal val="#ppt_x"/>
                                          </p:val>
                                        </p:tav>
                                      </p:tavLst>
                                    </p:anim>
                                    <p:animEffect transition="in" filter="wipe(right)">
                                      <p:cBhvr>
                                        <p:cTn id="27" dur="500"/>
                                        <p:tgtEl>
                                          <p:spTgt spid="63"/>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64"/>
                                        </p:tgtEl>
                                        <p:attrNameLst>
                                          <p:attrName>style.visibility</p:attrName>
                                        </p:attrNameLst>
                                      </p:cBhvr>
                                      <p:to>
                                        <p:strVal val="visible"/>
                                      </p:to>
                                    </p:set>
                                    <p:anim calcmode="lin" valueType="num">
                                      <p:cBhvr additive="base">
                                        <p:cTn id="30" dur="500"/>
                                        <p:tgtEl>
                                          <p:spTgt spid="64"/>
                                        </p:tgtEl>
                                        <p:attrNameLst>
                                          <p:attrName>ppt_x</p:attrName>
                                        </p:attrNameLst>
                                      </p:cBhvr>
                                      <p:tavLst>
                                        <p:tav tm="0">
                                          <p:val>
                                            <p:strVal val="#ppt_x-#ppt_w*1.125000"/>
                                          </p:val>
                                        </p:tav>
                                        <p:tav tm="100000">
                                          <p:val>
                                            <p:strVal val="#ppt_x"/>
                                          </p:val>
                                        </p:tav>
                                      </p:tavLst>
                                    </p:anim>
                                    <p:animEffect transition="in" filter="wipe(right)">
                                      <p:cBhvr>
                                        <p:cTn id="31" dur="500"/>
                                        <p:tgtEl>
                                          <p:spTgt spid="64"/>
                                        </p:tgtEl>
                                      </p:cBhvr>
                                    </p:animEffect>
                                  </p:childTnLst>
                                </p:cTn>
                              </p:par>
                              <p:par>
                                <p:cTn id="32" presetID="12" presetClass="entr" presetSubtype="8" fill="hold" grpId="0" nodeType="withEffect">
                                  <p:stCondLst>
                                    <p:cond delay="300"/>
                                  </p:stCondLst>
                                  <p:childTnLst>
                                    <p:set>
                                      <p:cBhvr>
                                        <p:cTn id="33" dur="1" fill="hold">
                                          <p:stCondLst>
                                            <p:cond delay="0"/>
                                          </p:stCondLst>
                                        </p:cTn>
                                        <p:tgtEl>
                                          <p:spTgt spid="30"/>
                                        </p:tgtEl>
                                        <p:attrNameLst>
                                          <p:attrName>style.visibility</p:attrName>
                                        </p:attrNameLst>
                                      </p:cBhvr>
                                      <p:to>
                                        <p:strVal val="visible"/>
                                      </p:to>
                                    </p:set>
                                    <p:anim calcmode="lin" valueType="num">
                                      <p:cBhvr additive="base">
                                        <p:cTn id="34" dur="500"/>
                                        <p:tgtEl>
                                          <p:spTgt spid="30"/>
                                        </p:tgtEl>
                                        <p:attrNameLst>
                                          <p:attrName>ppt_x</p:attrName>
                                        </p:attrNameLst>
                                      </p:cBhvr>
                                      <p:tavLst>
                                        <p:tav tm="0">
                                          <p:val>
                                            <p:strVal val="#ppt_x-#ppt_w*1.125000"/>
                                          </p:val>
                                        </p:tav>
                                        <p:tav tm="100000">
                                          <p:val>
                                            <p:strVal val="#ppt_x"/>
                                          </p:val>
                                        </p:tav>
                                      </p:tavLst>
                                    </p:anim>
                                    <p:animEffect transition="in" filter="wipe(right)">
                                      <p:cBhvr>
                                        <p:cTn id="35" dur="500"/>
                                        <p:tgtEl>
                                          <p:spTgt spid="30"/>
                                        </p:tgtEl>
                                      </p:cBhvr>
                                    </p:animEffect>
                                  </p:childTnLst>
                                </p:cTn>
                              </p:par>
                              <p:par>
                                <p:cTn id="36" presetID="12" presetClass="entr" presetSubtype="8" fill="hold" grpId="0" nodeType="withEffect">
                                  <p:stCondLst>
                                    <p:cond delay="300"/>
                                  </p:stCondLst>
                                  <p:childTnLst>
                                    <p:set>
                                      <p:cBhvr>
                                        <p:cTn id="37" dur="1" fill="hold">
                                          <p:stCondLst>
                                            <p:cond delay="0"/>
                                          </p:stCondLst>
                                        </p:cTn>
                                        <p:tgtEl>
                                          <p:spTgt spid="31"/>
                                        </p:tgtEl>
                                        <p:attrNameLst>
                                          <p:attrName>style.visibility</p:attrName>
                                        </p:attrNameLst>
                                      </p:cBhvr>
                                      <p:to>
                                        <p:strVal val="visible"/>
                                      </p:to>
                                    </p:set>
                                    <p:anim calcmode="lin" valueType="num">
                                      <p:cBhvr additive="base">
                                        <p:cTn id="38" dur="500"/>
                                        <p:tgtEl>
                                          <p:spTgt spid="31"/>
                                        </p:tgtEl>
                                        <p:attrNameLst>
                                          <p:attrName>ppt_x</p:attrName>
                                        </p:attrNameLst>
                                      </p:cBhvr>
                                      <p:tavLst>
                                        <p:tav tm="0">
                                          <p:val>
                                            <p:strVal val="#ppt_x-#ppt_w*1.125000"/>
                                          </p:val>
                                        </p:tav>
                                        <p:tav tm="100000">
                                          <p:val>
                                            <p:strVal val="#ppt_x"/>
                                          </p:val>
                                        </p:tav>
                                      </p:tavLst>
                                    </p:anim>
                                    <p:animEffect transition="in" filter="wipe(right)">
                                      <p:cBhvr>
                                        <p:cTn id="39" dur="500"/>
                                        <p:tgtEl>
                                          <p:spTgt spid="31"/>
                                        </p:tgtEl>
                                      </p:cBhvr>
                                    </p:animEffect>
                                  </p:childTnLst>
                                </p:cTn>
                              </p:par>
                              <p:par>
                                <p:cTn id="40" presetID="12" presetClass="entr" presetSubtype="8" fill="hold" grpId="0" nodeType="withEffect">
                                  <p:stCondLst>
                                    <p:cond delay="300"/>
                                  </p:stCondLst>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ppt_x</p:attrName>
                                        </p:attrNameLst>
                                      </p:cBhvr>
                                      <p:tavLst>
                                        <p:tav tm="0">
                                          <p:val>
                                            <p:strVal val="#ppt_x-#ppt_w*1.125000"/>
                                          </p:val>
                                        </p:tav>
                                        <p:tav tm="100000">
                                          <p:val>
                                            <p:strVal val="#ppt_x"/>
                                          </p:val>
                                        </p:tav>
                                      </p:tavLst>
                                    </p:anim>
                                    <p:animEffect transition="in" filter="wipe(right)">
                                      <p:cBhvr>
                                        <p:cTn id="43" dur="500"/>
                                        <p:tgtEl>
                                          <p:spTgt spid="32"/>
                                        </p:tgtEl>
                                      </p:cBhvr>
                                    </p:animEffect>
                                  </p:childTnLst>
                                </p:cTn>
                              </p:par>
                              <p:par>
                                <p:cTn id="44" presetID="12" presetClass="entr" presetSubtype="8" fill="hold" grpId="0" nodeType="withEffect">
                                  <p:stCondLst>
                                    <p:cond delay="300"/>
                                  </p:stCondLst>
                                  <p:childTnLst>
                                    <p:set>
                                      <p:cBhvr>
                                        <p:cTn id="45" dur="1" fill="hold">
                                          <p:stCondLst>
                                            <p:cond delay="0"/>
                                          </p:stCondLst>
                                        </p:cTn>
                                        <p:tgtEl>
                                          <p:spTgt spid="33"/>
                                        </p:tgtEl>
                                        <p:attrNameLst>
                                          <p:attrName>style.visibility</p:attrName>
                                        </p:attrNameLst>
                                      </p:cBhvr>
                                      <p:to>
                                        <p:strVal val="visible"/>
                                      </p:to>
                                    </p:set>
                                    <p:anim calcmode="lin" valueType="num">
                                      <p:cBhvr additive="base">
                                        <p:cTn id="46" dur="500"/>
                                        <p:tgtEl>
                                          <p:spTgt spid="33"/>
                                        </p:tgtEl>
                                        <p:attrNameLst>
                                          <p:attrName>ppt_x</p:attrName>
                                        </p:attrNameLst>
                                      </p:cBhvr>
                                      <p:tavLst>
                                        <p:tav tm="0">
                                          <p:val>
                                            <p:strVal val="#ppt_x-#ppt_w*1.125000"/>
                                          </p:val>
                                        </p:tav>
                                        <p:tav tm="100000">
                                          <p:val>
                                            <p:strVal val="#ppt_x"/>
                                          </p:val>
                                        </p:tav>
                                      </p:tavLst>
                                    </p:anim>
                                    <p:animEffect transition="in" filter="wipe(right)">
                                      <p:cBhvr>
                                        <p:cTn id="47" dur="500"/>
                                        <p:tgtEl>
                                          <p:spTgt spid="33"/>
                                        </p:tgtEl>
                                      </p:cBhvr>
                                    </p:animEffect>
                                  </p:childTnLst>
                                </p:cTn>
                              </p:par>
                              <p:par>
                                <p:cTn id="48" presetID="12" presetClass="entr" presetSubtype="8" fill="hold" grpId="0" nodeType="withEffect">
                                  <p:stCondLst>
                                    <p:cond delay="600"/>
                                  </p:stCondLst>
                                  <p:childTnLst>
                                    <p:set>
                                      <p:cBhvr>
                                        <p:cTn id="49" dur="1" fill="hold">
                                          <p:stCondLst>
                                            <p:cond delay="0"/>
                                          </p:stCondLst>
                                        </p:cTn>
                                        <p:tgtEl>
                                          <p:spTgt spid="34"/>
                                        </p:tgtEl>
                                        <p:attrNameLst>
                                          <p:attrName>style.visibility</p:attrName>
                                        </p:attrNameLst>
                                      </p:cBhvr>
                                      <p:to>
                                        <p:strVal val="visible"/>
                                      </p:to>
                                    </p:set>
                                    <p:anim calcmode="lin" valueType="num">
                                      <p:cBhvr additive="base">
                                        <p:cTn id="50" dur="500"/>
                                        <p:tgtEl>
                                          <p:spTgt spid="34"/>
                                        </p:tgtEl>
                                        <p:attrNameLst>
                                          <p:attrName>ppt_x</p:attrName>
                                        </p:attrNameLst>
                                      </p:cBhvr>
                                      <p:tavLst>
                                        <p:tav tm="0">
                                          <p:val>
                                            <p:strVal val="#ppt_x-#ppt_w*1.125000"/>
                                          </p:val>
                                        </p:tav>
                                        <p:tav tm="100000">
                                          <p:val>
                                            <p:strVal val="#ppt_x"/>
                                          </p:val>
                                        </p:tav>
                                      </p:tavLst>
                                    </p:anim>
                                    <p:animEffect transition="in" filter="wipe(right)">
                                      <p:cBhvr>
                                        <p:cTn id="51" dur="500"/>
                                        <p:tgtEl>
                                          <p:spTgt spid="34"/>
                                        </p:tgtEl>
                                      </p:cBhvr>
                                    </p:animEffect>
                                  </p:childTnLst>
                                </p:cTn>
                              </p:par>
                              <p:par>
                                <p:cTn id="52" presetID="12" presetClass="entr" presetSubtype="8" fill="hold" grpId="0" nodeType="withEffect">
                                  <p:stCondLst>
                                    <p:cond delay="600"/>
                                  </p:stCondLst>
                                  <p:childTnLst>
                                    <p:set>
                                      <p:cBhvr>
                                        <p:cTn id="53" dur="1" fill="hold">
                                          <p:stCondLst>
                                            <p:cond delay="0"/>
                                          </p:stCondLst>
                                        </p:cTn>
                                        <p:tgtEl>
                                          <p:spTgt spid="35"/>
                                        </p:tgtEl>
                                        <p:attrNameLst>
                                          <p:attrName>style.visibility</p:attrName>
                                        </p:attrNameLst>
                                      </p:cBhvr>
                                      <p:to>
                                        <p:strVal val="visible"/>
                                      </p:to>
                                    </p:set>
                                    <p:anim calcmode="lin" valueType="num">
                                      <p:cBhvr additive="base">
                                        <p:cTn id="54" dur="500"/>
                                        <p:tgtEl>
                                          <p:spTgt spid="35"/>
                                        </p:tgtEl>
                                        <p:attrNameLst>
                                          <p:attrName>ppt_x</p:attrName>
                                        </p:attrNameLst>
                                      </p:cBhvr>
                                      <p:tavLst>
                                        <p:tav tm="0">
                                          <p:val>
                                            <p:strVal val="#ppt_x-#ppt_w*1.125000"/>
                                          </p:val>
                                        </p:tav>
                                        <p:tav tm="100000">
                                          <p:val>
                                            <p:strVal val="#ppt_x"/>
                                          </p:val>
                                        </p:tav>
                                      </p:tavLst>
                                    </p:anim>
                                    <p:animEffect transition="in" filter="wipe(right)">
                                      <p:cBhvr>
                                        <p:cTn id="55" dur="500"/>
                                        <p:tgtEl>
                                          <p:spTgt spid="35"/>
                                        </p:tgtEl>
                                      </p:cBhvr>
                                    </p:animEffect>
                                  </p:childTnLst>
                                </p:cTn>
                              </p:par>
                              <p:par>
                                <p:cTn id="56" presetID="12" presetClass="entr" presetSubtype="8" fill="hold" grpId="0" nodeType="withEffect">
                                  <p:stCondLst>
                                    <p:cond delay="600"/>
                                  </p:stCondLst>
                                  <p:childTnLst>
                                    <p:set>
                                      <p:cBhvr>
                                        <p:cTn id="57" dur="1" fill="hold">
                                          <p:stCondLst>
                                            <p:cond delay="0"/>
                                          </p:stCondLst>
                                        </p:cTn>
                                        <p:tgtEl>
                                          <p:spTgt spid="36"/>
                                        </p:tgtEl>
                                        <p:attrNameLst>
                                          <p:attrName>style.visibility</p:attrName>
                                        </p:attrNameLst>
                                      </p:cBhvr>
                                      <p:to>
                                        <p:strVal val="visible"/>
                                      </p:to>
                                    </p:set>
                                    <p:anim calcmode="lin" valueType="num">
                                      <p:cBhvr additive="base">
                                        <p:cTn id="58" dur="500"/>
                                        <p:tgtEl>
                                          <p:spTgt spid="36"/>
                                        </p:tgtEl>
                                        <p:attrNameLst>
                                          <p:attrName>ppt_x</p:attrName>
                                        </p:attrNameLst>
                                      </p:cBhvr>
                                      <p:tavLst>
                                        <p:tav tm="0">
                                          <p:val>
                                            <p:strVal val="#ppt_x-#ppt_w*1.125000"/>
                                          </p:val>
                                        </p:tav>
                                        <p:tav tm="100000">
                                          <p:val>
                                            <p:strVal val="#ppt_x"/>
                                          </p:val>
                                        </p:tav>
                                      </p:tavLst>
                                    </p:anim>
                                    <p:animEffect transition="in" filter="wipe(right)">
                                      <p:cBhvr>
                                        <p:cTn id="59" dur="500"/>
                                        <p:tgtEl>
                                          <p:spTgt spid="36"/>
                                        </p:tgtEl>
                                      </p:cBhvr>
                                    </p:animEffect>
                                  </p:childTnLst>
                                </p:cTn>
                              </p:par>
                              <p:par>
                                <p:cTn id="60" presetID="12" presetClass="entr" presetSubtype="8" fill="hold" grpId="0" nodeType="withEffect">
                                  <p:stCondLst>
                                    <p:cond delay="600"/>
                                  </p:stCondLst>
                                  <p:childTnLst>
                                    <p:set>
                                      <p:cBhvr>
                                        <p:cTn id="61" dur="1" fill="hold">
                                          <p:stCondLst>
                                            <p:cond delay="0"/>
                                          </p:stCondLst>
                                        </p:cTn>
                                        <p:tgtEl>
                                          <p:spTgt spid="41"/>
                                        </p:tgtEl>
                                        <p:attrNameLst>
                                          <p:attrName>style.visibility</p:attrName>
                                        </p:attrNameLst>
                                      </p:cBhvr>
                                      <p:to>
                                        <p:strVal val="visible"/>
                                      </p:to>
                                    </p:set>
                                    <p:anim calcmode="lin" valueType="num">
                                      <p:cBhvr additive="base">
                                        <p:cTn id="62" dur="500"/>
                                        <p:tgtEl>
                                          <p:spTgt spid="41"/>
                                        </p:tgtEl>
                                        <p:attrNameLst>
                                          <p:attrName>ppt_x</p:attrName>
                                        </p:attrNameLst>
                                      </p:cBhvr>
                                      <p:tavLst>
                                        <p:tav tm="0">
                                          <p:val>
                                            <p:strVal val="#ppt_x-#ppt_w*1.125000"/>
                                          </p:val>
                                        </p:tav>
                                        <p:tav tm="100000">
                                          <p:val>
                                            <p:strVal val="#ppt_x"/>
                                          </p:val>
                                        </p:tav>
                                      </p:tavLst>
                                    </p:anim>
                                    <p:animEffect transition="in" filter="wipe(right)">
                                      <p:cBhvr>
                                        <p:cTn id="63" dur="500"/>
                                        <p:tgtEl>
                                          <p:spTgt spid="41"/>
                                        </p:tgtEl>
                                      </p:cBhvr>
                                    </p:animEffect>
                                  </p:childTnLst>
                                </p:cTn>
                              </p:par>
                              <p:par>
                                <p:cTn id="64" presetID="12" presetClass="entr" presetSubtype="8" fill="hold" grpId="0" nodeType="withEffect">
                                  <p:stCondLst>
                                    <p:cond delay="0"/>
                                  </p:stCondLst>
                                  <p:childTnLst>
                                    <p:set>
                                      <p:cBhvr>
                                        <p:cTn id="65" dur="1" fill="hold">
                                          <p:stCondLst>
                                            <p:cond delay="0"/>
                                          </p:stCondLst>
                                        </p:cTn>
                                        <p:tgtEl>
                                          <p:spTgt spid="67"/>
                                        </p:tgtEl>
                                        <p:attrNameLst>
                                          <p:attrName>style.visibility</p:attrName>
                                        </p:attrNameLst>
                                      </p:cBhvr>
                                      <p:to>
                                        <p:strVal val="visible"/>
                                      </p:to>
                                    </p:set>
                                    <p:anim calcmode="lin" valueType="num">
                                      <p:cBhvr additive="base">
                                        <p:cTn id="66" dur="500"/>
                                        <p:tgtEl>
                                          <p:spTgt spid="67"/>
                                        </p:tgtEl>
                                        <p:attrNameLst>
                                          <p:attrName>ppt_x</p:attrName>
                                        </p:attrNameLst>
                                      </p:cBhvr>
                                      <p:tavLst>
                                        <p:tav tm="0">
                                          <p:val>
                                            <p:strVal val="#ppt_x-#ppt_w*1.125000"/>
                                          </p:val>
                                        </p:tav>
                                        <p:tav tm="100000">
                                          <p:val>
                                            <p:strVal val="#ppt_x"/>
                                          </p:val>
                                        </p:tav>
                                      </p:tavLst>
                                    </p:anim>
                                    <p:animEffect transition="in" filter="wipe(right)">
                                      <p:cBhvr>
                                        <p:cTn id="67" dur="500"/>
                                        <p:tgtEl>
                                          <p:spTgt spid="67"/>
                                        </p:tgtEl>
                                      </p:cBhvr>
                                    </p:animEffect>
                                  </p:childTnLst>
                                </p:cTn>
                              </p:par>
                              <p:par>
                                <p:cTn id="68" presetID="12" presetClass="entr" presetSubtype="8" fill="hold" grpId="0" nodeType="withEffect">
                                  <p:stCondLst>
                                    <p:cond delay="300"/>
                                  </p:stCondLst>
                                  <p:childTnLst>
                                    <p:set>
                                      <p:cBhvr>
                                        <p:cTn id="69" dur="1" fill="hold">
                                          <p:stCondLst>
                                            <p:cond delay="0"/>
                                          </p:stCondLst>
                                        </p:cTn>
                                        <p:tgtEl>
                                          <p:spTgt spid="65"/>
                                        </p:tgtEl>
                                        <p:attrNameLst>
                                          <p:attrName>style.visibility</p:attrName>
                                        </p:attrNameLst>
                                      </p:cBhvr>
                                      <p:to>
                                        <p:strVal val="visible"/>
                                      </p:to>
                                    </p:set>
                                    <p:anim calcmode="lin" valueType="num">
                                      <p:cBhvr additive="base">
                                        <p:cTn id="70" dur="500"/>
                                        <p:tgtEl>
                                          <p:spTgt spid="65"/>
                                        </p:tgtEl>
                                        <p:attrNameLst>
                                          <p:attrName>ppt_x</p:attrName>
                                        </p:attrNameLst>
                                      </p:cBhvr>
                                      <p:tavLst>
                                        <p:tav tm="0">
                                          <p:val>
                                            <p:strVal val="#ppt_x-#ppt_w*1.125000"/>
                                          </p:val>
                                        </p:tav>
                                        <p:tav tm="100000">
                                          <p:val>
                                            <p:strVal val="#ppt_x"/>
                                          </p:val>
                                        </p:tav>
                                      </p:tavLst>
                                    </p:anim>
                                    <p:animEffect transition="in" filter="wipe(right)">
                                      <p:cBhvr>
                                        <p:cTn id="71" dur="500"/>
                                        <p:tgtEl>
                                          <p:spTgt spid="65"/>
                                        </p:tgtEl>
                                      </p:cBhvr>
                                    </p:animEffect>
                                  </p:childTnLst>
                                </p:cTn>
                              </p:par>
                              <p:par>
                                <p:cTn id="72" presetID="12" presetClass="entr" presetSubtype="8" fill="hold" grpId="0" nodeType="withEffect">
                                  <p:stCondLst>
                                    <p:cond delay="600"/>
                                  </p:stCondLst>
                                  <p:childTnLst>
                                    <p:set>
                                      <p:cBhvr>
                                        <p:cTn id="73" dur="1" fill="hold">
                                          <p:stCondLst>
                                            <p:cond delay="0"/>
                                          </p:stCondLst>
                                        </p:cTn>
                                        <p:tgtEl>
                                          <p:spTgt spid="66"/>
                                        </p:tgtEl>
                                        <p:attrNameLst>
                                          <p:attrName>style.visibility</p:attrName>
                                        </p:attrNameLst>
                                      </p:cBhvr>
                                      <p:to>
                                        <p:strVal val="visible"/>
                                      </p:to>
                                    </p:set>
                                    <p:anim calcmode="lin" valueType="num">
                                      <p:cBhvr additive="base">
                                        <p:cTn id="74" dur="500"/>
                                        <p:tgtEl>
                                          <p:spTgt spid="66"/>
                                        </p:tgtEl>
                                        <p:attrNameLst>
                                          <p:attrName>ppt_x</p:attrName>
                                        </p:attrNameLst>
                                      </p:cBhvr>
                                      <p:tavLst>
                                        <p:tav tm="0">
                                          <p:val>
                                            <p:strVal val="#ppt_x-#ppt_w*1.125000"/>
                                          </p:val>
                                        </p:tav>
                                        <p:tav tm="100000">
                                          <p:val>
                                            <p:strVal val="#ppt_x"/>
                                          </p:val>
                                        </p:tav>
                                      </p:tavLst>
                                    </p:anim>
                                    <p:animEffect transition="in" filter="wipe(right)">
                                      <p:cBhvr>
                                        <p:cTn id="75" dur="500"/>
                                        <p:tgtEl>
                                          <p:spTgt spid="66"/>
                                        </p:tgtEl>
                                      </p:cBhvr>
                                    </p:animEffect>
                                  </p:childTnLst>
                                </p:cTn>
                              </p:par>
                            </p:childTnLst>
                          </p:cTn>
                        </p:par>
                        <p:par>
                          <p:cTn id="76" fill="hold">
                            <p:stCondLst>
                              <p:cond delay="2000"/>
                            </p:stCondLst>
                            <p:childTnLst>
                              <p:par>
                                <p:cTn id="77" presetID="31" presetClass="entr" presetSubtype="0" fill="hold" nodeType="afterEffect">
                                  <p:stCondLst>
                                    <p:cond delay="0"/>
                                  </p:stCondLst>
                                  <p:childTnLst>
                                    <p:set>
                                      <p:cBhvr>
                                        <p:cTn id="78" dur="1" fill="hold">
                                          <p:stCondLst>
                                            <p:cond delay="0"/>
                                          </p:stCondLst>
                                        </p:cTn>
                                        <p:tgtEl>
                                          <p:spTgt spid="2"/>
                                        </p:tgtEl>
                                        <p:attrNameLst>
                                          <p:attrName>style.visibility</p:attrName>
                                        </p:attrNameLst>
                                      </p:cBhvr>
                                      <p:to>
                                        <p:strVal val="visible"/>
                                      </p:to>
                                    </p:set>
                                    <p:anim calcmode="lin" valueType="num">
                                      <p:cBhvr>
                                        <p:cTn id="79" dur="1000" fill="hold"/>
                                        <p:tgtEl>
                                          <p:spTgt spid="2"/>
                                        </p:tgtEl>
                                        <p:attrNameLst>
                                          <p:attrName>ppt_w</p:attrName>
                                        </p:attrNameLst>
                                      </p:cBhvr>
                                      <p:tavLst>
                                        <p:tav tm="0">
                                          <p:val>
                                            <p:fltVal val="0"/>
                                          </p:val>
                                        </p:tav>
                                        <p:tav tm="100000">
                                          <p:val>
                                            <p:strVal val="#ppt_w"/>
                                          </p:val>
                                        </p:tav>
                                      </p:tavLst>
                                    </p:anim>
                                    <p:anim calcmode="lin" valueType="num">
                                      <p:cBhvr>
                                        <p:cTn id="80" dur="1000" fill="hold"/>
                                        <p:tgtEl>
                                          <p:spTgt spid="2"/>
                                        </p:tgtEl>
                                        <p:attrNameLst>
                                          <p:attrName>ppt_h</p:attrName>
                                        </p:attrNameLst>
                                      </p:cBhvr>
                                      <p:tavLst>
                                        <p:tav tm="0">
                                          <p:val>
                                            <p:fltVal val="0"/>
                                          </p:val>
                                        </p:tav>
                                        <p:tav tm="100000">
                                          <p:val>
                                            <p:strVal val="#ppt_h"/>
                                          </p:val>
                                        </p:tav>
                                      </p:tavLst>
                                    </p:anim>
                                    <p:anim calcmode="lin" valueType="num">
                                      <p:cBhvr>
                                        <p:cTn id="81" dur="1000" fill="hold"/>
                                        <p:tgtEl>
                                          <p:spTgt spid="2"/>
                                        </p:tgtEl>
                                        <p:attrNameLst>
                                          <p:attrName>style.rotation</p:attrName>
                                        </p:attrNameLst>
                                      </p:cBhvr>
                                      <p:tavLst>
                                        <p:tav tm="0">
                                          <p:val>
                                            <p:fltVal val="90"/>
                                          </p:val>
                                        </p:tav>
                                        <p:tav tm="100000">
                                          <p:val>
                                            <p:fltVal val="0"/>
                                          </p:val>
                                        </p:tav>
                                      </p:tavLst>
                                    </p:anim>
                                    <p:animEffect transition="in" filter="fade">
                                      <p:cBhvr>
                                        <p:cTn id="8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41" grpId="0"/>
      <p:bldP spid="45" grpId="0" animBg="1"/>
      <p:bldP spid="62" grpId="0" animBg="1"/>
      <p:bldP spid="63" grpId="0" animBg="1"/>
      <p:bldP spid="64" grpId="0" animBg="1"/>
      <p:bldP spid="65" grpId="0"/>
      <p:bldP spid="66" grpId="0"/>
      <p:bldP spid="6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flipV="1">
            <a:off x="2018852" y="2966463"/>
            <a:ext cx="1348932" cy="939553"/>
          </a:xfrm>
          <a:prstGeom prst="line">
            <a:avLst/>
          </a:prstGeom>
          <a:ln w="76200">
            <a:solidFill>
              <a:schemeClr val="accent2">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36512" y="3901257"/>
            <a:ext cx="2062918" cy="999112"/>
          </a:xfrm>
          <a:prstGeom prst="line">
            <a:avLst/>
          </a:prstGeom>
          <a:ln w="76200">
            <a:solidFill>
              <a:schemeClr val="accent2">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3367784" y="2966464"/>
            <a:ext cx="1816070" cy="638773"/>
          </a:xfrm>
          <a:prstGeom prst="line">
            <a:avLst/>
          </a:prstGeom>
          <a:ln w="76200">
            <a:solidFill>
              <a:schemeClr val="accent2">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V="1">
            <a:off x="5183854" y="2180296"/>
            <a:ext cx="1816825" cy="1424941"/>
          </a:xfrm>
          <a:prstGeom prst="line">
            <a:avLst/>
          </a:prstGeom>
          <a:ln w="76200">
            <a:solidFill>
              <a:schemeClr val="accent2">
                <a:lumMod val="75000"/>
              </a:schemeClr>
            </a:solidFill>
          </a:ln>
          <a:effectLst/>
        </p:spPr>
        <p:style>
          <a:lnRef idx="1">
            <a:schemeClr val="accent1"/>
          </a:lnRef>
          <a:fillRef idx="0">
            <a:schemeClr val="accent1"/>
          </a:fillRef>
          <a:effectRef idx="0">
            <a:schemeClr val="accent1"/>
          </a:effectRef>
          <a:fontRef idx="minor">
            <a:schemeClr val="tx1"/>
          </a:fontRef>
        </p:style>
      </p:cxnSp>
      <p:grpSp>
        <p:nvGrpSpPr>
          <p:cNvPr id="43" name="组合 42"/>
          <p:cNvGrpSpPr/>
          <p:nvPr/>
        </p:nvGrpSpPr>
        <p:grpSpPr>
          <a:xfrm>
            <a:off x="1647389" y="3486806"/>
            <a:ext cx="783519" cy="783519"/>
            <a:chOff x="1593071" y="4082019"/>
            <a:chExt cx="774638" cy="774638"/>
          </a:xfrm>
          <a:solidFill>
            <a:schemeClr val="accent2">
              <a:lumMod val="75000"/>
            </a:schemeClr>
          </a:solidFill>
        </p:grpSpPr>
        <p:sp>
          <p:nvSpPr>
            <p:cNvPr id="47" name="椭圆 46"/>
            <p:cNvSpPr/>
            <p:nvPr/>
          </p:nvSpPr>
          <p:spPr>
            <a:xfrm>
              <a:off x="1593071" y="4082019"/>
              <a:ext cx="774638" cy="7746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a typeface="思源黑体 CN Normal" panose="020B0400000000000000" charset="-122"/>
              </a:endParaRPr>
            </a:p>
          </p:txBody>
        </p:sp>
        <p:sp>
          <p:nvSpPr>
            <p:cNvPr id="45" name="TextBox 44"/>
            <p:cNvSpPr txBox="1"/>
            <p:nvPr/>
          </p:nvSpPr>
          <p:spPr>
            <a:xfrm>
              <a:off x="1617927" y="4218412"/>
              <a:ext cx="730851" cy="517289"/>
            </a:xfrm>
            <a:prstGeom prst="rect">
              <a:avLst/>
            </a:prstGeom>
            <a:noFill/>
            <a:ln>
              <a:noFill/>
            </a:ln>
          </p:spPr>
          <p:txBody>
            <a:bodyPr wrap="square" rtlCol="0">
              <a:spAutoFit/>
            </a:bodyPr>
            <a:lstStyle/>
            <a:p>
              <a:pPr algn="ctr"/>
              <a:r>
                <a:rPr lang="zh-CN" altLang="en-US" sz="1400" b="1" dirty="0">
                  <a:solidFill>
                    <a:schemeClr val="bg1"/>
                  </a:solidFill>
                  <a:latin typeface="思源黑体 CN Normal" panose="020B0400000000000000" charset="-122"/>
                  <a:ea typeface="思源黑体 CN Normal" panose="020B0400000000000000" charset="-122"/>
                </a:rPr>
                <a:t>方案</a:t>
              </a:r>
              <a:endParaRPr lang="en-US" altLang="zh-CN" sz="1400" b="1" dirty="0">
                <a:solidFill>
                  <a:schemeClr val="bg1"/>
                </a:solidFill>
                <a:latin typeface="思源黑体 CN Normal" panose="020B0400000000000000" charset="-122"/>
                <a:ea typeface="思源黑体 CN Normal" panose="020B0400000000000000" charset="-122"/>
              </a:endParaRPr>
            </a:p>
            <a:p>
              <a:pPr algn="ctr"/>
              <a:r>
                <a:rPr lang="zh-CN" altLang="en-US" sz="1400" b="1" dirty="0">
                  <a:solidFill>
                    <a:schemeClr val="bg1"/>
                  </a:solidFill>
                  <a:latin typeface="思源黑体 CN Normal" panose="020B0400000000000000" charset="-122"/>
                  <a:ea typeface="思源黑体 CN Normal" panose="020B0400000000000000" charset="-122"/>
                </a:rPr>
                <a:t>一</a:t>
              </a:r>
              <a:endParaRPr lang="zh-CN" altLang="en-US" sz="1400" b="1" dirty="0">
                <a:solidFill>
                  <a:schemeClr val="bg1"/>
                </a:solidFill>
                <a:latin typeface="思源黑体 CN Normal" panose="020B0400000000000000" charset="-122"/>
                <a:ea typeface="思源黑体 CN Normal" panose="020B0400000000000000" charset="-122"/>
              </a:endParaRPr>
            </a:p>
          </p:txBody>
        </p:sp>
      </p:grpSp>
      <p:grpSp>
        <p:nvGrpSpPr>
          <p:cNvPr id="48" name="组合 47"/>
          <p:cNvGrpSpPr/>
          <p:nvPr/>
        </p:nvGrpSpPr>
        <p:grpSpPr>
          <a:xfrm>
            <a:off x="2867206" y="2533264"/>
            <a:ext cx="972324" cy="972324"/>
            <a:chOff x="2803706" y="3119295"/>
            <a:chExt cx="972324" cy="972324"/>
          </a:xfrm>
          <a:solidFill>
            <a:schemeClr val="accent2">
              <a:lumMod val="75000"/>
            </a:schemeClr>
          </a:solidFill>
          <a:effectLst/>
        </p:grpSpPr>
        <p:sp>
          <p:nvSpPr>
            <p:cNvPr id="52" name="椭圆 51"/>
            <p:cNvSpPr/>
            <p:nvPr/>
          </p:nvSpPr>
          <p:spPr>
            <a:xfrm>
              <a:off x="2803706" y="3119295"/>
              <a:ext cx="972324" cy="9723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a typeface="思源黑体 CN Normal" panose="020B0400000000000000" charset="-122"/>
              </a:endParaRPr>
            </a:p>
          </p:txBody>
        </p:sp>
        <p:sp>
          <p:nvSpPr>
            <p:cNvPr id="50" name="TextBox 49"/>
            <p:cNvSpPr txBox="1"/>
            <p:nvPr/>
          </p:nvSpPr>
          <p:spPr>
            <a:xfrm>
              <a:off x="2980409" y="3315940"/>
              <a:ext cx="595035" cy="584775"/>
            </a:xfrm>
            <a:prstGeom prst="rect">
              <a:avLst/>
            </a:prstGeom>
            <a:noFill/>
            <a:ln>
              <a:noFill/>
            </a:ln>
          </p:spPr>
          <p:txBody>
            <a:bodyPr wrap="none"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方案</a:t>
              </a:r>
              <a:endParaRPr lang="en-US" altLang="zh-CN" sz="1600" b="1" dirty="0">
                <a:solidFill>
                  <a:schemeClr val="bg1"/>
                </a:solidFill>
                <a:latin typeface="思源黑体 CN Normal" panose="020B0400000000000000" charset="-122"/>
                <a:ea typeface="思源黑体 CN Normal" panose="020B0400000000000000" charset="-122"/>
              </a:endParaRPr>
            </a:p>
            <a:p>
              <a:pPr algn="ctr"/>
              <a:r>
                <a:rPr lang="zh-CN" altLang="en-US" sz="1600" b="1" dirty="0">
                  <a:solidFill>
                    <a:schemeClr val="bg1"/>
                  </a:solidFill>
                  <a:latin typeface="思源黑体 CN Normal" panose="020B0400000000000000" charset="-122"/>
                  <a:ea typeface="思源黑体 CN Normal" panose="020B0400000000000000" charset="-122"/>
                </a:rPr>
                <a:t>二</a:t>
              </a:r>
              <a:endParaRPr lang="zh-CN" altLang="en-US" sz="1600" b="1" dirty="0">
                <a:solidFill>
                  <a:schemeClr val="bg1"/>
                </a:solidFill>
                <a:latin typeface="思源黑体 CN Normal" panose="020B0400000000000000" charset="-122"/>
                <a:ea typeface="思源黑体 CN Normal" panose="020B0400000000000000" charset="-122"/>
              </a:endParaRPr>
            </a:p>
          </p:txBody>
        </p:sp>
      </p:grpSp>
      <p:grpSp>
        <p:nvGrpSpPr>
          <p:cNvPr id="53" name="组合 52"/>
          <p:cNvGrpSpPr/>
          <p:nvPr/>
        </p:nvGrpSpPr>
        <p:grpSpPr>
          <a:xfrm>
            <a:off x="4623197" y="3020298"/>
            <a:ext cx="1177557" cy="1177557"/>
            <a:chOff x="4497068" y="3543701"/>
            <a:chExt cx="1238581" cy="1238581"/>
          </a:xfrm>
          <a:solidFill>
            <a:schemeClr val="accent2">
              <a:lumMod val="75000"/>
            </a:schemeClr>
          </a:solidFill>
        </p:grpSpPr>
        <p:sp>
          <p:nvSpPr>
            <p:cNvPr id="57" name="椭圆 56"/>
            <p:cNvSpPr/>
            <p:nvPr/>
          </p:nvSpPr>
          <p:spPr>
            <a:xfrm>
              <a:off x="4497068" y="3543701"/>
              <a:ext cx="1238581" cy="123858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a typeface="思源黑体 CN Normal" panose="020B0400000000000000" charset="-122"/>
              </a:endParaRPr>
            </a:p>
          </p:txBody>
        </p:sp>
        <p:sp>
          <p:nvSpPr>
            <p:cNvPr id="55" name="TextBox 54"/>
            <p:cNvSpPr txBox="1"/>
            <p:nvPr/>
          </p:nvSpPr>
          <p:spPr>
            <a:xfrm>
              <a:off x="4752438" y="3825704"/>
              <a:ext cx="733780" cy="744571"/>
            </a:xfrm>
            <a:prstGeom prst="rect">
              <a:avLst/>
            </a:prstGeom>
            <a:noFill/>
            <a:ln>
              <a:noFill/>
            </a:ln>
          </p:spPr>
          <p:txBody>
            <a:bodyPr wrap="none" rtlCol="0">
              <a:spAutoFit/>
            </a:bodyPr>
            <a:lstStyle/>
            <a:p>
              <a:pPr algn="ctr"/>
              <a:r>
                <a:rPr lang="zh-CN" altLang="en-US" sz="2000" b="1" dirty="0">
                  <a:solidFill>
                    <a:schemeClr val="bg1"/>
                  </a:solidFill>
                  <a:latin typeface="思源黑体 CN Normal" panose="020B0400000000000000" charset="-122"/>
                  <a:ea typeface="思源黑体 CN Normal" panose="020B0400000000000000" charset="-122"/>
                </a:rPr>
                <a:t>方案</a:t>
              </a:r>
              <a:endParaRPr lang="en-US" altLang="zh-CN" sz="2000" b="1" dirty="0">
                <a:solidFill>
                  <a:schemeClr val="bg1"/>
                </a:solidFill>
                <a:latin typeface="思源黑体 CN Normal" panose="020B0400000000000000" charset="-122"/>
                <a:ea typeface="思源黑体 CN Normal" panose="020B0400000000000000" charset="-122"/>
              </a:endParaRPr>
            </a:p>
            <a:p>
              <a:pPr algn="ctr"/>
              <a:r>
                <a:rPr lang="zh-CN" altLang="en-US" sz="2000" b="1" dirty="0">
                  <a:solidFill>
                    <a:schemeClr val="bg1"/>
                  </a:solidFill>
                  <a:latin typeface="思源黑体 CN Normal" panose="020B0400000000000000" charset="-122"/>
                  <a:ea typeface="思源黑体 CN Normal" panose="020B0400000000000000" charset="-122"/>
                </a:rPr>
                <a:t>三</a:t>
              </a:r>
              <a:endParaRPr lang="zh-CN" altLang="en-US" sz="2000" b="1" dirty="0">
                <a:solidFill>
                  <a:schemeClr val="bg1"/>
                </a:solidFill>
                <a:latin typeface="思源黑体 CN Normal" panose="020B0400000000000000" charset="-122"/>
                <a:ea typeface="思源黑体 CN Normal" panose="020B0400000000000000" charset="-122"/>
              </a:endParaRPr>
            </a:p>
          </p:txBody>
        </p:sp>
      </p:grpSp>
      <p:grpSp>
        <p:nvGrpSpPr>
          <p:cNvPr id="58" name="组合 57"/>
          <p:cNvGrpSpPr/>
          <p:nvPr/>
        </p:nvGrpSpPr>
        <p:grpSpPr>
          <a:xfrm>
            <a:off x="6338824" y="1431148"/>
            <a:ext cx="1377681" cy="1377681"/>
            <a:chOff x="6119958" y="1977732"/>
            <a:chExt cx="1598855" cy="1598855"/>
          </a:xfrm>
          <a:solidFill>
            <a:schemeClr val="accent2">
              <a:lumMod val="75000"/>
            </a:schemeClr>
          </a:solidFill>
        </p:grpSpPr>
        <p:sp>
          <p:nvSpPr>
            <p:cNvPr id="62" name="椭圆 61"/>
            <p:cNvSpPr/>
            <p:nvPr/>
          </p:nvSpPr>
          <p:spPr>
            <a:xfrm>
              <a:off x="6119958" y="1977732"/>
              <a:ext cx="1598855" cy="15988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a typeface="思源黑体 CN Normal" panose="020B0400000000000000" charset="-122"/>
              </a:endParaRPr>
            </a:p>
          </p:txBody>
        </p:sp>
        <p:sp>
          <p:nvSpPr>
            <p:cNvPr id="60" name="TextBox 59"/>
            <p:cNvSpPr txBox="1"/>
            <p:nvPr/>
          </p:nvSpPr>
          <p:spPr>
            <a:xfrm>
              <a:off x="6456877" y="2299775"/>
              <a:ext cx="928687" cy="964406"/>
            </a:xfrm>
            <a:prstGeom prst="rect">
              <a:avLst/>
            </a:prstGeom>
            <a:noFill/>
            <a:ln>
              <a:noFill/>
            </a:ln>
          </p:spPr>
          <p:txBody>
            <a:bodyPr wrap="none" rtlCol="0">
              <a:spAutoFit/>
            </a:bodyPr>
            <a:lstStyle/>
            <a:p>
              <a:pPr algn="ctr"/>
              <a:r>
                <a:rPr lang="zh-CN" altLang="en-US" sz="2400" b="1" dirty="0">
                  <a:solidFill>
                    <a:schemeClr val="bg1"/>
                  </a:solidFill>
                  <a:latin typeface="思源黑体 CN Normal" panose="020B0400000000000000" charset="-122"/>
                  <a:ea typeface="思源黑体 CN Normal" panose="020B0400000000000000" charset="-122"/>
                </a:rPr>
                <a:t>方案</a:t>
              </a:r>
              <a:endParaRPr lang="en-US" altLang="zh-CN" sz="2400" b="1" dirty="0">
                <a:solidFill>
                  <a:schemeClr val="bg1"/>
                </a:solidFill>
                <a:latin typeface="思源黑体 CN Normal" panose="020B0400000000000000" charset="-122"/>
                <a:ea typeface="思源黑体 CN Normal" panose="020B0400000000000000" charset="-122"/>
              </a:endParaRPr>
            </a:p>
            <a:p>
              <a:pPr algn="ctr"/>
              <a:r>
                <a:rPr lang="zh-CN" altLang="en-US" sz="2400" b="1" dirty="0">
                  <a:solidFill>
                    <a:schemeClr val="bg1"/>
                  </a:solidFill>
                  <a:latin typeface="思源黑体 CN Normal" panose="020B0400000000000000" charset="-122"/>
                  <a:ea typeface="思源黑体 CN Normal" panose="020B0400000000000000" charset="-122"/>
                </a:rPr>
                <a:t>四</a:t>
              </a:r>
              <a:endParaRPr lang="zh-CN" altLang="en-US" sz="2400" b="1" dirty="0">
                <a:solidFill>
                  <a:schemeClr val="bg1"/>
                </a:solidFill>
                <a:latin typeface="思源黑体 CN Normal" panose="020B0400000000000000" charset="-122"/>
                <a:ea typeface="思源黑体 CN Normal" panose="020B0400000000000000" charset="-122"/>
              </a:endParaRPr>
            </a:p>
          </p:txBody>
        </p:sp>
      </p:grpSp>
      <p:sp>
        <p:nvSpPr>
          <p:cNvPr id="63" name="TextBox 62"/>
          <p:cNvSpPr txBox="1"/>
          <p:nvPr/>
        </p:nvSpPr>
        <p:spPr>
          <a:xfrm>
            <a:off x="2117651" y="1882973"/>
            <a:ext cx="2448272" cy="600164"/>
          </a:xfrm>
          <a:prstGeom prst="rect">
            <a:avLst/>
          </a:prstGeom>
          <a:noFill/>
        </p:spPr>
        <p:txBody>
          <a:bodyPr wrap="square" rtlCol="0">
            <a:spAutoFit/>
          </a:bodyPr>
          <a:lstStyle/>
          <a:p>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4" name="TextBox 63"/>
          <p:cNvSpPr txBox="1"/>
          <p:nvPr/>
        </p:nvSpPr>
        <p:spPr>
          <a:xfrm>
            <a:off x="287668" y="2841565"/>
            <a:ext cx="2448272" cy="600164"/>
          </a:xfrm>
          <a:prstGeom prst="rect">
            <a:avLst/>
          </a:prstGeom>
          <a:noFill/>
        </p:spPr>
        <p:txBody>
          <a:bodyPr wrap="square" rtlCol="0">
            <a:spAutoFit/>
          </a:bodyPr>
          <a:lstStyle/>
          <a:p>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5" name="TextBox 64"/>
          <p:cNvSpPr txBox="1"/>
          <p:nvPr/>
        </p:nvSpPr>
        <p:spPr>
          <a:xfrm>
            <a:off x="6024268" y="3674256"/>
            <a:ext cx="2448272" cy="600164"/>
          </a:xfrm>
          <a:prstGeom prst="rect">
            <a:avLst/>
          </a:prstGeom>
          <a:noFill/>
        </p:spPr>
        <p:txBody>
          <a:bodyPr wrap="square" rtlCol="0">
            <a:spAutoFit/>
          </a:bodyPr>
          <a:lstStyle/>
          <a:p>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6" name="TextBox 65"/>
          <p:cNvSpPr txBox="1"/>
          <p:nvPr/>
        </p:nvSpPr>
        <p:spPr>
          <a:xfrm>
            <a:off x="5776766" y="836359"/>
            <a:ext cx="2448272" cy="600164"/>
          </a:xfrm>
          <a:prstGeom prst="rect">
            <a:avLst/>
          </a:prstGeom>
          <a:noFill/>
        </p:spPr>
        <p:txBody>
          <a:bodyPr wrap="square" rtlCol="0">
            <a:spAutoFit/>
          </a:bodyPr>
          <a:lstStyle/>
          <a:p>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grpSp>
        <p:nvGrpSpPr>
          <p:cNvPr id="67" name="组合 66"/>
          <p:cNvGrpSpPr/>
          <p:nvPr/>
        </p:nvGrpSpPr>
        <p:grpSpPr>
          <a:xfrm>
            <a:off x="2246287" y="3912795"/>
            <a:ext cx="447031" cy="447031"/>
            <a:chOff x="2246286" y="4230035"/>
            <a:chExt cx="525513" cy="525513"/>
          </a:xfrm>
          <a:solidFill>
            <a:schemeClr val="accent5"/>
          </a:solidFill>
          <a:effectLst/>
        </p:grpSpPr>
        <p:sp>
          <p:nvSpPr>
            <p:cNvPr id="68" name="椭圆 67"/>
            <p:cNvSpPr/>
            <p:nvPr/>
          </p:nvSpPr>
          <p:spPr>
            <a:xfrm>
              <a:off x="2246286" y="4230035"/>
              <a:ext cx="525513" cy="5255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ea typeface="思源黑体 CN Normal" panose="020B0400000000000000" charset="-122"/>
              </a:endParaRPr>
            </a:p>
          </p:txBody>
        </p:sp>
        <p:sp>
          <p:nvSpPr>
            <p:cNvPr id="69" name="TextBox 68"/>
            <p:cNvSpPr txBox="1"/>
            <p:nvPr/>
          </p:nvSpPr>
          <p:spPr>
            <a:xfrm>
              <a:off x="2290214" y="4356307"/>
              <a:ext cx="433392" cy="325630"/>
            </a:xfrm>
            <a:prstGeom prst="rect">
              <a:avLst/>
            </a:prstGeom>
            <a:noFill/>
          </p:spPr>
          <p:txBody>
            <a:bodyPr wrap="square" lIns="0" tIns="0" rIns="0" bIns="0" rtlCol="0">
              <a:spAutoFit/>
            </a:bodyPr>
            <a:lstStyle/>
            <a:p>
              <a:pPr algn="ctr"/>
              <a:r>
                <a:rPr lang="en-US" altLang="zh-CN" b="1" dirty="0">
                  <a:solidFill>
                    <a:schemeClr val="bg1"/>
                  </a:solidFill>
                  <a:latin typeface="思源黑体 CN Normal" panose="020B0400000000000000" charset="-122"/>
                  <a:ea typeface="思源黑体 CN Normal" panose="020B0400000000000000" charset="-122"/>
                </a:rPr>
                <a:t>1</a:t>
              </a:r>
              <a:endParaRPr lang="zh-CN" altLang="en-US" b="1" dirty="0">
                <a:solidFill>
                  <a:schemeClr val="bg1"/>
                </a:solidFill>
                <a:latin typeface="思源黑体 CN Normal" panose="020B0400000000000000" charset="-122"/>
                <a:ea typeface="思源黑体 CN Normal" panose="020B0400000000000000" charset="-122"/>
              </a:endParaRPr>
            </a:p>
          </p:txBody>
        </p:sp>
      </p:grpSp>
      <p:grpSp>
        <p:nvGrpSpPr>
          <p:cNvPr id="70" name="组合 69"/>
          <p:cNvGrpSpPr/>
          <p:nvPr/>
        </p:nvGrpSpPr>
        <p:grpSpPr>
          <a:xfrm>
            <a:off x="5577236" y="3750823"/>
            <a:ext cx="447032" cy="447031"/>
            <a:chOff x="2246285" y="4230035"/>
            <a:chExt cx="525514" cy="525513"/>
          </a:xfrm>
          <a:solidFill>
            <a:schemeClr val="accent5"/>
          </a:solidFill>
          <a:effectLst/>
        </p:grpSpPr>
        <p:sp>
          <p:nvSpPr>
            <p:cNvPr id="71" name="椭圆 70"/>
            <p:cNvSpPr/>
            <p:nvPr/>
          </p:nvSpPr>
          <p:spPr>
            <a:xfrm>
              <a:off x="2246286" y="4230035"/>
              <a:ext cx="525513" cy="5255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ea typeface="思源黑体 CN Normal" panose="020B0400000000000000" charset="-122"/>
              </a:endParaRPr>
            </a:p>
          </p:txBody>
        </p:sp>
        <p:sp>
          <p:nvSpPr>
            <p:cNvPr id="72" name="TextBox 71"/>
            <p:cNvSpPr txBox="1"/>
            <p:nvPr/>
          </p:nvSpPr>
          <p:spPr>
            <a:xfrm>
              <a:off x="2246285" y="4351468"/>
              <a:ext cx="525513" cy="289448"/>
            </a:xfrm>
            <a:prstGeom prst="rect">
              <a:avLst/>
            </a:prstGeom>
            <a:noFill/>
          </p:spPr>
          <p:txBody>
            <a:bodyPr wrap="square" lIns="0" tIns="0" rIns="0" bIns="0" rtlCol="0">
              <a:spAutoFit/>
            </a:bodyPr>
            <a:lstStyle/>
            <a:p>
              <a:pPr algn="ctr"/>
              <a:r>
                <a:rPr lang="en-US" altLang="zh-CN" sz="1600" b="1" dirty="0">
                  <a:solidFill>
                    <a:schemeClr val="bg1"/>
                  </a:solidFill>
                  <a:latin typeface="思源黑体 CN Normal" panose="020B0400000000000000" charset="-122"/>
                  <a:ea typeface="思源黑体 CN Normal" panose="020B0400000000000000" charset="-122"/>
                </a:rPr>
                <a:t>3</a:t>
              </a:r>
              <a:endParaRPr lang="zh-CN" altLang="en-US" sz="1600" b="1" dirty="0">
                <a:solidFill>
                  <a:schemeClr val="bg1"/>
                </a:solidFill>
                <a:latin typeface="思源黑体 CN Normal" panose="020B0400000000000000" charset="-122"/>
                <a:ea typeface="思源黑体 CN Normal" panose="020B0400000000000000" charset="-122"/>
              </a:endParaRPr>
            </a:p>
          </p:txBody>
        </p:sp>
      </p:grpSp>
      <p:grpSp>
        <p:nvGrpSpPr>
          <p:cNvPr id="73" name="组合 72"/>
          <p:cNvGrpSpPr/>
          <p:nvPr/>
        </p:nvGrpSpPr>
        <p:grpSpPr>
          <a:xfrm>
            <a:off x="3522599" y="3183189"/>
            <a:ext cx="447032" cy="447031"/>
            <a:chOff x="2246285" y="4230035"/>
            <a:chExt cx="525514" cy="525513"/>
          </a:xfrm>
          <a:solidFill>
            <a:schemeClr val="accent5"/>
          </a:solidFill>
          <a:effectLst/>
        </p:grpSpPr>
        <p:sp>
          <p:nvSpPr>
            <p:cNvPr id="74" name="椭圆 73"/>
            <p:cNvSpPr/>
            <p:nvPr/>
          </p:nvSpPr>
          <p:spPr>
            <a:xfrm>
              <a:off x="2246286" y="4230035"/>
              <a:ext cx="525513" cy="5255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ea typeface="思源黑体 CN Normal" panose="020B0400000000000000" charset="-122"/>
              </a:endParaRPr>
            </a:p>
          </p:txBody>
        </p:sp>
        <p:sp>
          <p:nvSpPr>
            <p:cNvPr id="75" name="TextBox 74"/>
            <p:cNvSpPr txBox="1"/>
            <p:nvPr/>
          </p:nvSpPr>
          <p:spPr>
            <a:xfrm>
              <a:off x="2246285" y="4371106"/>
              <a:ext cx="525513" cy="289448"/>
            </a:xfrm>
            <a:prstGeom prst="rect">
              <a:avLst/>
            </a:prstGeom>
            <a:noFill/>
          </p:spPr>
          <p:txBody>
            <a:bodyPr wrap="square" lIns="0" tIns="0" rIns="0" bIns="0" rtlCol="0">
              <a:spAutoFit/>
            </a:bodyPr>
            <a:lstStyle/>
            <a:p>
              <a:pPr algn="ctr"/>
              <a:r>
                <a:rPr lang="en-US" altLang="zh-CN" sz="1600" b="1" dirty="0">
                  <a:solidFill>
                    <a:schemeClr val="bg1"/>
                  </a:solidFill>
                  <a:latin typeface="思源黑体 CN Normal" panose="020B0400000000000000" charset="-122"/>
                  <a:ea typeface="思源黑体 CN Normal" panose="020B0400000000000000" charset="-122"/>
                </a:rPr>
                <a:t>2</a:t>
              </a:r>
              <a:endParaRPr lang="zh-CN" altLang="en-US" sz="1600" b="1" dirty="0">
                <a:solidFill>
                  <a:schemeClr val="bg1"/>
                </a:solidFill>
                <a:latin typeface="思源黑体 CN Normal" panose="020B0400000000000000" charset="-122"/>
                <a:ea typeface="思源黑体 CN Normal" panose="020B0400000000000000" charset="-122"/>
              </a:endParaRPr>
            </a:p>
          </p:txBody>
        </p:sp>
      </p:grpSp>
      <p:grpSp>
        <p:nvGrpSpPr>
          <p:cNvPr id="76" name="组合 75"/>
          <p:cNvGrpSpPr/>
          <p:nvPr/>
        </p:nvGrpSpPr>
        <p:grpSpPr>
          <a:xfrm>
            <a:off x="7452320" y="2328619"/>
            <a:ext cx="447032" cy="447031"/>
            <a:chOff x="2246285" y="4230035"/>
            <a:chExt cx="525514" cy="525513"/>
          </a:xfrm>
          <a:solidFill>
            <a:schemeClr val="accent5"/>
          </a:solidFill>
          <a:effectLst/>
        </p:grpSpPr>
        <p:sp>
          <p:nvSpPr>
            <p:cNvPr id="77" name="椭圆 76"/>
            <p:cNvSpPr/>
            <p:nvPr/>
          </p:nvSpPr>
          <p:spPr>
            <a:xfrm>
              <a:off x="2246286" y="4230035"/>
              <a:ext cx="525513" cy="525513"/>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ea typeface="思源黑体 CN Normal" panose="020B0400000000000000" charset="-122"/>
              </a:endParaRPr>
            </a:p>
          </p:txBody>
        </p:sp>
        <p:sp>
          <p:nvSpPr>
            <p:cNvPr id="78" name="TextBox 77"/>
            <p:cNvSpPr txBox="1"/>
            <p:nvPr/>
          </p:nvSpPr>
          <p:spPr>
            <a:xfrm>
              <a:off x="2246285" y="4380064"/>
              <a:ext cx="525513" cy="289448"/>
            </a:xfrm>
            <a:prstGeom prst="rect">
              <a:avLst/>
            </a:prstGeom>
            <a:noFill/>
          </p:spPr>
          <p:txBody>
            <a:bodyPr wrap="square" lIns="0" tIns="0" rIns="0" bIns="0" rtlCol="0">
              <a:spAutoFit/>
            </a:bodyPr>
            <a:lstStyle/>
            <a:p>
              <a:pPr algn="ctr"/>
              <a:r>
                <a:rPr lang="en-US" altLang="zh-CN" sz="1600" b="1" dirty="0">
                  <a:solidFill>
                    <a:schemeClr val="bg1"/>
                  </a:solidFill>
                  <a:latin typeface="思源黑体 CN Normal" panose="020B0400000000000000" charset="-122"/>
                  <a:ea typeface="思源黑体 CN Normal" panose="020B0400000000000000" charset="-122"/>
                </a:rPr>
                <a:t>4</a:t>
              </a:r>
              <a:endParaRPr lang="zh-CN" altLang="en-US" sz="1600" b="1" dirty="0">
                <a:solidFill>
                  <a:schemeClr val="bg1"/>
                </a:solidFill>
                <a:latin typeface="思源黑体 CN Normal" panose="020B0400000000000000" charset="-122"/>
                <a:ea typeface="思源黑体 CN Normal" panose="020B0400000000000000" charset="-122"/>
              </a:endParaRPr>
            </a:p>
          </p:txBody>
        </p:sp>
      </p:grpSp>
      <p:sp>
        <p:nvSpPr>
          <p:cNvPr id="79" name="椭圆 78"/>
          <p:cNvSpPr/>
          <p:nvPr/>
        </p:nvSpPr>
        <p:spPr>
          <a:xfrm>
            <a:off x="4349204" y="3054568"/>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0" name="椭圆 79"/>
          <p:cNvSpPr/>
          <p:nvPr/>
        </p:nvSpPr>
        <p:spPr>
          <a:xfrm>
            <a:off x="4087077" y="3671711"/>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1" name="椭圆 80"/>
          <p:cNvSpPr/>
          <p:nvPr/>
        </p:nvSpPr>
        <p:spPr>
          <a:xfrm>
            <a:off x="4224465" y="4254877"/>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2" name="椭圆 81"/>
          <p:cNvSpPr/>
          <p:nvPr/>
        </p:nvSpPr>
        <p:spPr>
          <a:xfrm>
            <a:off x="2765464" y="4015183"/>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3" name="椭圆 82"/>
          <p:cNvSpPr/>
          <p:nvPr/>
        </p:nvSpPr>
        <p:spPr>
          <a:xfrm>
            <a:off x="3341787" y="3556068"/>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4" name="椭圆 83"/>
          <p:cNvSpPr/>
          <p:nvPr/>
        </p:nvSpPr>
        <p:spPr>
          <a:xfrm>
            <a:off x="5954877" y="3045800"/>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5" name="椭圆 84"/>
          <p:cNvSpPr/>
          <p:nvPr/>
        </p:nvSpPr>
        <p:spPr>
          <a:xfrm>
            <a:off x="7360071" y="2966463"/>
            <a:ext cx="167224" cy="16722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6" name="椭圆 85"/>
          <p:cNvSpPr/>
          <p:nvPr/>
        </p:nvSpPr>
        <p:spPr>
          <a:xfrm>
            <a:off x="6562548" y="2870719"/>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7" name="椭圆 86"/>
          <p:cNvSpPr/>
          <p:nvPr/>
        </p:nvSpPr>
        <p:spPr>
          <a:xfrm>
            <a:off x="5161319" y="2522768"/>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8" name="椭圆 87"/>
          <p:cNvSpPr/>
          <p:nvPr/>
        </p:nvSpPr>
        <p:spPr>
          <a:xfrm>
            <a:off x="8028384" y="2064124"/>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9" name="椭圆 88"/>
          <p:cNvSpPr/>
          <p:nvPr/>
        </p:nvSpPr>
        <p:spPr>
          <a:xfrm>
            <a:off x="8053009" y="1749885"/>
            <a:ext cx="152400" cy="15240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0" name="椭圆 89"/>
          <p:cNvSpPr/>
          <p:nvPr/>
        </p:nvSpPr>
        <p:spPr>
          <a:xfrm>
            <a:off x="966178" y="4056811"/>
            <a:ext cx="166157" cy="16615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1" name="TextBox 90"/>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解决方案</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92" name="TextBox 91"/>
          <p:cNvSpPr txBox="1"/>
          <p:nvPr/>
        </p:nvSpPr>
        <p:spPr>
          <a:xfrm>
            <a:off x="1575455" y="290645"/>
            <a:ext cx="1686808"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THE SOLUTION</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93" name="直接连接符 92"/>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strips(upRight)">
                                      <p:cBhvr>
                                        <p:cTn id="7" dur="300"/>
                                        <p:tgtEl>
                                          <p:spTgt spid="4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p:cTn id="11" dur="300" fill="hold"/>
                                        <p:tgtEl>
                                          <p:spTgt spid="43"/>
                                        </p:tgtEl>
                                        <p:attrNameLst>
                                          <p:attrName>ppt_w</p:attrName>
                                        </p:attrNameLst>
                                      </p:cBhvr>
                                      <p:tavLst>
                                        <p:tav tm="0">
                                          <p:val>
                                            <p:fltVal val="0"/>
                                          </p:val>
                                        </p:tav>
                                        <p:tav tm="100000">
                                          <p:val>
                                            <p:strVal val="#ppt_w"/>
                                          </p:val>
                                        </p:tav>
                                      </p:tavLst>
                                    </p:anim>
                                    <p:anim calcmode="lin" valueType="num">
                                      <p:cBhvr>
                                        <p:cTn id="12" dur="300" fill="hold"/>
                                        <p:tgtEl>
                                          <p:spTgt spid="43"/>
                                        </p:tgtEl>
                                        <p:attrNameLst>
                                          <p:attrName>ppt_h</p:attrName>
                                        </p:attrNameLst>
                                      </p:cBhvr>
                                      <p:tavLst>
                                        <p:tav tm="0">
                                          <p:val>
                                            <p:fltVal val="0"/>
                                          </p:val>
                                        </p:tav>
                                        <p:tav tm="100000">
                                          <p:val>
                                            <p:strVal val="#ppt_h"/>
                                          </p:val>
                                        </p:tav>
                                      </p:tavLst>
                                    </p:anim>
                                    <p:animEffect transition="in" filter="fade">
                                      <p:cBhvr>
                                        <p:cTn id="13" dur="300"/>
                                        <p:tgtEl>
                                          <p:spTgt spid="43"/>
                                        </p:tgtEl>
                                      </p:cBhvr>
                                    </p:animEffect>
                                  </p:childTnLst>
                                </p:cTn>
                              </p:par>
                              <p:par>
                                <p:cTn id="14" presetID="2" presetClass="entr" presetSubtype="4" fill="hold" nodeType="withEffect">
                                  <p:stCondLst>
                                    <p:cond delay="0"/>
                                  </p:stCondLst>
                                  <p:childTnLst>
                                    <p:set>
                                      <p:cBhvr>
                                        <p:cTn id="15" dur="1" fill="hold">
                                          <p:stCondLst>
                                            <p:cond delay="0"/>
                                          </p:stCondLst>
                                        </p:cTn>
                                        <p:tgtEl>
                                          <p:spTgt spid="67"/>
                                        </p:tgtEl>
                                        <p:attrNameLst>
                                          <p:attrName>style.visibility</p:attrName>
                                        </p:attrNameLst>
                                      </p:cBhvr>
                                      <p:to>
                                        <p:strVal val="visible"/>
                                      </p:to>
                                    </p:set>
                                    <p:anim calcmode="lin" valueType="num">
                                      <p:cBhvr additive="base">
                                        <p:cTn id="16" dur="300" fill="hold"/>
                                        <p:tgtEl>
                                          <p:spTgt spid="67"/>
                                        </p:tgtEl>
                                        <p:attrNameLst>
                                          <p:attrName>ppt_x</p:attrName>
                                        </p:attrNameLst>
                                      </p:cBhvr>
                                      <p:tavLst>
                                        <p:tav tm="0">
                                          <p:val>
                                            <p:strVal val="#ppt_x"/>
                                          </p:val>
                                        </p:tav>
                                        <p:tav tm="100000">
                                          <p:val>
                                            <p:strVal val="#ppt_x"/>
                                          </p:val>
                                        </p:tav>
                                      </p:tavLst>
                                    </p:anim>
                                    <p:anim calcmode="lin" valueType="num">
                                      <p:cBhvr additive="base">
                                        <p:cTn id="17" dur="300" fill="hold"/>
                                        <p:tgtEl>
                                          <p:spTgt spid="67"/>
                                        </p:tgtEl>
                                        <p:attrNameLst>
                                          <p:attrName>ppt_y</p:attrName>
                                        </p:attrNameLst>
                                      </p:cBhvr>
                                      <p:tavLst>
                                        <p:tav tm="0">
                                          <p:val>
                                            <p:strVal val="1+#ppt_h/2"/>
                                          </p:val>
                                        </p:tav>
                                        <p:tav tm="100000">
                                          <p:val>
                                            <p:strVal val="#ppt_y"/>
                                          </p:val>
                                        </p:tav>
                                      </p:tavLst>
                                    </p:anim>
                                  </p:childTnLst>
                                </p:cTn>
                              </p:par>
                            </p:childTnLst>
                          </p:cTn>
                        </p:par>
                        <p:par>
                          <p:cTn id="18" fill="hold">
                            <p:stCondLst>
                              <p:cond delay="1000"/>
                            </p:stCondLst>
                            <p:childTnLst>
                              <p:par>
                                <p:cTn id="19" presetID="18" presetClass="entr" presetSubtype="3" fill="hold" nodeType="after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strips(upRight)">
                                      <p:cBhvr>
                                        <p:cTn id="21" dur="300"/>
                                        <p:tgtEl>
                                          <p:spTgt spid="39"/>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 calcmode="lin" valueType="num">
                                      <p:cBhvr>
                                        <p:cTn id="25" dur="300" fill="hold"/>
                                        <p:tgtEl>
                                          <p:spTgt spid="48"/>
                                        </p:tgtEl>
                                        <p:attrNameLst>
                                          <p:attrName>ppt_w</p:attrName>
                                        </p:attrNameLst>
                                      </p:cBhvr>
                                      <p:tavLst>
                                        <p:tav tm="0">
                                          <p:val>
                                            <p:fltVal val="0"/>
                                          </p:val>
                                        </p:tav>
                                        <p:tav tm="100000">
                                          <p:val>
                                            <p:strVal val="#ppt_w"/>
                                          </p:val>
                                        </p:tav>
                                      </p:tavLst>
                                    </p:anim>
                                    <p:anim calcmode="lin" valueType="num">
                                      <p:cBhvr>
                                        <p:cTn id="26" dur="300" fill="hold"/>
                                        <p:tgtEl>
                                          <p:spTgt spid="48"/>
                                        </p:tgtEl>
                                        <p:attrNameLst>
                                          <p:attrName>ppt_h</p:attrName>
                                        </p:attrNameLst>
                                      </p:cBhvr>
                                      <p:tavLst>
                                        <p:tav tm="0">
                                          <p:val>
                                            <p:fltVal val="0"/>
                                          </p:val>
                                        </p:tav>
                                        <p:tav tm="100000">
                                          <p:val>
                                            <p:strVal val="#ppt_h"/>
                                          </p:val>
                                        </p:tav>
                                      </p:tavLst>
                                    </p:anim>
                                    <p:animEffect transition="in" filter="fade">
                                      <p:cBhvr>
                                        <p:cTn id="27" dur="300"/>
                                        <p:tgtEl>
                                          <p:spTgt spid="48"/>
                                        </p:tgtEl>
                                      </p:cBhvr>
                                    </p:animEffect>
                                  </p:childTnLst>
                                </p:cTn>
                              </p:par>
                              <p:par>
                                <p:cTn id="28" presetID="2" presetClass="entr" presetSubtype="4" fill="hold" nodeType="withEffect">
                                  <p:stCondLst>
                                    <p:cond delay="0"/>
                                  </p:stCondLst>
                                  <p:childTnLst>
                                    <p:set>
                                      <p:cBhvr>
                                        <p:cTn id="29" dur="1" fill="hold">
                                          <p:stCondLst>
                                            <p:cond delay="0"/>
                                          </p:stCondLst>
                                        </p:cTn>
                                        <p:tgtEl>
                                          <p:spTgt spid="73"/>
                                        </p:tgtEl>
                                        <p:attrNameLst>
                                          <p:attrName>style.visibility</p:attrName>
                                        </p:attrNameLst>
                                      </p:cBhvr>
                                      <p:to>
                                        <p:strVal val="visible"/>
                                      </p:to>
                                    </p:set>
                                    <p:anim calcmode="lin" valueType="num">
                                      <p:cBhvr additive="base">
                                        <p:cTn id="30" dur="300" fill="hold"/>
                                        <p:tgtEl>
                                          <p:spTgt spid="73"/>
                                        </p:tgtEl>
                                        <p:attrNameLst>
                                          <p:attrName>ppt_x</p:attrName>
                                        </p:attrNameLst>
                                      </p:cBhvr>
                                      <p:tavLst>
                                        <p:tav tm="0">
                                          <p:val>
                                            <p:strVal val="#ppt_x"/>
                                          </p:val>
                                        </p:tav>
                                        <p:tav tm="100000">
                                          <p:val>
                                            <p:strVal val="#ppt_x"/>
                                          </p:val>
                                        </p:tav>
                                      </p:tavLst>
                                    </p:anim>
                                    <p:anim calcmode="lin" valueType="num">
                                      <p:cBhvr additive="base">
                                        <p:cTn id="31" dur="300" fill="hold"/>
                                        <p:tgtEl>
                                          <p:spTgt spid="73"/>
                                        </p:tgtEl>
                                        <p:attrNameLst>
                                          <p:attrName>ppt_y</p:attrName>
                                        </p:attrNameLst>
                                      </p:cBhvr>
                                      <p:tavLst>
                                        <p:tav tm="0">
                                          <p:val>
                                            <p:strVal val="1+#ppt_h/2"/>
                                          </p:val>
                                        </p:tav>
                                        <p:tav tm="100000">
                                          <p:val>
                                            <p:strVal val="#ppt_y"/>
                                          </p:val>
                                        </p:tav>
                                      </p:tavLst>
                                    </p:anim>
                                  </p:childTnLst>
                                </p:cTn>
                              </p:par>
                            </p:childTnLst>
                          </p:cTn>
                        </p:par>
                        <p:par>
                          <p:cTn id="32" fill="hold">
                            <p:stCondLst>
                              <p:cond delay="2000"/>
                            </p:stCondLst>
                            <p:childTnLst>
                              <p:par>
                                <p:cTn id="33" presetID="18" presetClass="entr" presetSubtype="6" fill="hold" nodeType="after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strips(downRight)">
                                      <p:cBhvr>
                                        <p:cTn id="35" dur="300"/>
                                        <p:tgtEl>
                                          <p:spTgt spid="41"/>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53"/>
                                        </p:tgtEl>
                                        <p:attrNameLst>
                                          <p:attrName>style.visibility</p:attrName>
                                        </p:attrNameLst>
                                      </p:cBhvr>
                                      <p:to>
                                        <p:strVal val="visible"/>
                                      </p:to>
                                    </p:set>
                                    <p:anim calcmode="lin" valueType="num">
                                      <p:cBhvr>
                                        <p:cTn id="39" dur="300" fill="hold"/>
                                        <p:tgtEl>
                                          <p:spTgt spid="53"/>
                                        </p:tgtEl>
                                        <p:attrNameLst>
                                          <p:attrName>ppt_w</p:attrName>
                                        </p:attrNameLst>
                                      </p:cBhvr>
                                      <p:tavLst>
                                        <p:tav tm="0">
                                          <p:val>
                                            <p:fltVal val="0"/>
                                          </p:val>
                                        </p:tav>
                                        <p:tav tm="100000">
                                          <p:val>
                                            <p:strVal val="#ppt_w"/>
                                          </p:val>
                                        </p:tav>
                                      </p:tavLst>
                                    </p:anim>
                                    <p:anim calcmode="lin" valueType="num">
                                      <p:cBhvr>
                                        <p:cTn id="40" dur="300" fill="hold"/>
                                        <p:tgtEl>
                                          <p:spTgt spid="53"/>
                                        </p:tgtEl>
                                        <p:attrNameLst>
                                          <p:attrName>ppt_h</p:attrName>
                                        </p:attrNameLst>
                                      </p:cBhvr>
                                      <p:tavLst>
                                        <p:tav tm="0">
                                          <p:val>
                                            <p:fltVal val="0"/>
                                          </p:val>
                                        </p:tav>
                                        <p:tav tm="100000">
                                          <p:val>
                                            <p:strVal val="#ppt_h"/>
                                          </p:val>
                                        </p:tav>
                                      </p:tavLst>
                                    </p:anim>
                                    <p:animEffect transition="in" filter="fade">
                                      <p:cBhvr>
                                        <p:cTn id="41" dur="300"/>
                                        <p:tgtEl>
                                          <p:spTgt spid="53"/>
                                        </p:tgtEl>
                                      </p:cBhvr>
                                    </p:animEffect>
                                  </p:childTnLst>
                                </p:cTn>
                              </p:par>
                              <p:par>
                                <p:cTn id="42" presetID="2" presetClass="entr" presetSubtype="4" fill="hold" nodeType="withEffect">
                                  <p:stCondLst>
                                    <p:cond delay="0"/>
                                  </p:stCondLst>
                                  <p:childTnLst>
                                    <p:set>
                                      <p:cBhvr>
                                        <p:cTn id="43" dur="1" fill="hold">
                                          <p:stCondLst>
                                            <p:cond delay="0"/>
                                          </p:stCondLst>
                                        </p:cTn>
                                        <p:tgtEl>
                                          <p:spTgt spid="70"/>
                                        </p:tgtEl>
                                        <p:attrNameLst>
                                          <p:attrName>style.visibility</p:attrName>
                                        </p:attrNameLst>
                                      </p:cBhvr>
                                      <p:to>
                                        <p:strVal val="visible"/>
                                      </p:to>
                                    </p:set>
                                    <p:anim calcmode="lin" valueType="num">
                                      <p:cBhvr additive="base">
                                        <p:cTn id="44" dur="300" fill="hold"/>
                                        <p:tgtEl>
                                          <p:spTgt spid="70"/>
                                        </p:tgtEl>
                                        <p:attrNameLst>
                                          <p:attrName>ppt_x</p:attrName>
                                        </p:attrNameLst>
                                      </p:cBhvr>
                                      <p:tavLst>
                                        <p:tav tm="0">
                                          <p:val>
                                            <p:strVal val="#ppt_x"/>
                                          </p:val>
                                        </p:tav>
                                        <p:tav tm="100000">
                                          <p:val>
                                            <p:strVal val="#ppt_x"/>
                                          </p:val>
                                        </p:tav>
                                      </p:tavLst>
                                    </p:anim>
                                    <p:anim calcmode="lin" valueType="num">
                                      <p:cBhvr additive="base">
                                        <p:cTn id="45" dur="300" fill="hold"/>
                                        <p:tgtEl>
                                          <p:spTgt spid="70"/>
                                        </p:tgtEl>
                                        <p:attrNameLst>
                                          <p:attrName>ppt_y</p:attrName>
                                        </p:attrNameLst>
                                      </p:cBhvr>
                                      <p:tavLst>
                                        <p:tav tm="0">
                                          <p:val>
                                            <p:strVal val="1+#ppt_h/2"/>
                                          </p:val>
                                        </p:tav>
                                        <p:tav tm="100000">
                                          <p:val>
                                            <p:strVal val="#ppt_y"/>
                                          </p:val>
                                        </p:tav>
                                      </p:tavLst>
                                    </p:anim>
                                  </p:childTnLst>
                                </p:cTn>
                              </p:par>
                            </p:childTnLst>
                          </p:cTn>
                        </p:par>
                        <p:par>
                          <p:cTn id="46" fill="hold">
                            <p:stCondLst>
                              <p:cond delay="3000"/>
                            </p:stCondLst>
                            <p:childTnLst>
                              <p:par>
                                <p:cTn id="47" presetID="18" presetClass="entr" presetSubtype="3" fill="hold" nodeType="afterEffect">
                                  <p:stCondLst>
                                    <p:cond delay="0"/>
                                  </p:stCondLst>
                                  <p:childTnLst>
                                    <p:set>
                                      <p:cBhvr>
                                        <p:cTn id="48" dur="1" fill="hold">
                                          <p:stCondLst>
                                            <p:cond delay="0"/>
                                          </p:stCondLst>
                                        </p:cTn>
                                        <p:tgtEl>
                                          <p:spTgt spid="42"/>
                                        </p:tgtEl>
                                        <p:attrNameLst>
                                          <p:attrName>style.visibility</p:attrName>
                                        </p:attrNameLst>
                                      </p:cBhvr>
                                      <p:to>
                                        <p:strVal val="visible"/>
                                      </p:to>
                                    </p:set>
                                    <p:animEffect transition="in" filter="strips(upRight)">
                                      <p:cBhvr>
                                        <p:cTn id="49" dur="300"/>
                                        <p:tgtEl>
                                          <p:spTgt spid="42"/>
                                        </p:tgtEl>
                                      </p:cBhvr>
                                    </p:animEffect>
                                  </p:childTnLst>
                                </p:cTn>
                              </p:par>
                            </p:childTnLst>
                          </p:cTn>
                        </p:par>
                        <p:par>
                          <p:cTn id="50" fill="hold">
                            <p:stCondLst>
                              <p:cond delay="3500"/>
                            </p:stCondLst>
                            <p:childTnLst>
                              <p:par>
                                <p:cTn id="51" presetID="53" presetClass="entr" presetSubtype="16" fill="hold" nodeType="afterEffect">
                                  <p:stCondLst>
                                    <p:cond delay="0"/>
                                  </p:stCondLst>
                                  <p:childTnLst>
                                    <p:set>
                                      <p:cBhvr>
                                        <p:cTn id="52" dur="1" fill="hold">
                                          <p:stCondLst>
                                            <p:cond delay="0"/>
                                          </p:stCondLst>
                                        </p:cTn>
                                        <p:tgtEl>
                                          <p:spTgt spid="58"/>
                                        </p:tgtEl>
                                        <p:attrNameLst>
                                          <p:attrName>style.visibility</p:attrName>
                                        </p:attrNameLst>
                                      </p:cBhvr>
                                      <p:to>
                                        <p:strVal val="visible"/>
                                      </p:to>
                                    </p:set>
                                    <p:anim calcmode="lin" valueType="num">
                                      <p:cBhvr>
                                        <p:cTn id="53" dur="300" fill="hold"/>
                                        <p:tgtEl>
                                          <p:spTgt spid="58"/>
                                        </p:tgtEl>
                                        <p:attrNameLst>
                                          <p:attrName>ppt_w</p:attrName>
                                        </p:attrNameLst>
                                      </p:cBhvr>
                                      <p:tavLst>
                                        <p:tav tm="0">
                                          <p:val>
                                            <p:fltVal val="0"/>
                                          </p:val>
                                        </p:tav>
                                        <p:tav tm="100000">
                                          <p:val>
                                            <p:strVal val="#ppt_w"/>
                                          </p:val>
                                        </p:tav>
                                      </p:tavLst>
                                    </p:anim>
                                    <p:anim calcmode="lin" valueType="num">
                                      <p:cBhvr>
                                        <p:cTn id="54" dur="300" fill="hold"/>
                                        <p:tgtEl>
                                          <p:spTgt spid="58"/>
                                        </p:tgtEl>
                                        <p:attrNameLst>
                                          <p:attrName>ppt_h</p:attrName>
                                        </p:attrNameLst>
                                      </p:cBhvr>
                                      <p:tavLst>
                                        <p:tav tm="0">
                                          <p:val>
                                            <p:fltVal val="0"/>
                                          </p:val>
                                        </p:tav>
                                        <p:tav tm="100000">
                                          <p:val>
                                            <p:strVal val="#ppt_h"/>
                                          </p:val>
                                        </p:tav>
                                      </p:tavLst>
                                    </p:anim>
                                    <p:animEffect transition="in" filter="fade">
                                      <p:cBhvr>
                                        <p:cTn id="55" dur="300"/>
                                        <p:tgtEl>
                                          <p:spTgt spid="58"/>
                                        </p:tgtEl>
                                      </p:cBhvr>
                                    </p:animEffect>
                                  </p:childTnLst>
                                </p:cTn>
                              </p:par>
                              <p:par>
                                <p:cTn id="56" presetID="2" presetClass="entr" presetSubtype="4" fill="hold" nodeType="withEffect">
                                  <p:stCondLst>
                                    <p:cond delay="0"/>
                                  </p:stCondLst>
                                  <p:childTnLst>
                                    <p:set>
                                      <p:cBhvr>
                                        <p:cTn id="57" dur="1" fill="hold">
                                          <p:stCondLst>
                                            <p:cond delay="0"/>
                                          </p:stCondLst>
                                        </p:cTn>
                                        <p:tgtEl>
                                          <p:spTgt spid="76"/>
                                        </p:tgtEl>
                                        <p:attrNameLst>
                                          <p:attrName>style.visibility</p:attrName>
                                        </p:attrNameLst>
                                      </p:cBhvr>
                                      <p:to>
                                        <p:strVal val="visible"/>
                                      </p:to>
                                    </p:set>
                                    <p:anim calcmode="lin" valueType="num">
                                      <p:cBhvr additive="base">
                                        <p:cTn id="58" dur="300" fill="hold"/>
                                        <p:tgtEl>
                                          <p:spTgt spid="76"/>
                                        </p:tgtEl>
                                        <p:attrNameLst>
                                          <p:attrName>ppt_x</p:attrName>
                                        </p:attrNameLst>
                                      </p:cBhvr>
                                      <p:tavLst>
                                        <p:tav tm="0">
                                          <p:val>
                                            <p:strVal val="#ppt_x"/>
                                          </p:val>
                                        </p:tav>
                                        <p:tav tm="100000">
                                          <p:val>
                                            <p:strVal val="#ppt_x"/>
                                          </p:val>
                                        </p:tav>
                                      </p:tavLst>
                                    </p:anim>
                                    <p:anim calcmode="lin" valueType="num">
                                      <p:cBhvr additive="base">
                                        <p:cTn id="59" dur="300" fill="hold"/>
                                        <p:tgtEl>
                                          <p:spTgt spid="76"/>
                                        </p:tgtEl>
                                        <p:attrNameLst>
                                          <p:attrName>ppt_y</p:attrName>
                                        </p:attrNameLst>
                                      </p:cBhvr>
                                      <p:tavLst>
                                        <p:tav tm="0">
                                          <p:val>
                                            <p:strVal val="1+#ppt_h/2"/>
                                          </p:val>
                                        </p:tav>
                                        <p:tav tm="100000">
                                          <p:val>
                                            <p:strVal val="#ppt_y"/>
                                          </p:val>
                                        </p:tav>
                                      </p:tavLst>
                                    </p:anim>
                                  </p:childTnLst>
                                </p:cTn>
                              </p:par>
                            </p:childTnLst>
                          </p:cTn>
                        </p:par>
                        <p:par>
                          <p:cTn id="60" fill="hold">
                            <p:stCondLst>
                              <p:cond delay="4000"/>
                            </p:stCondLst>
                            <p:childTnLst>
                              <p:par>
                                <p:cTn id="61" presetID="22" presetClass="entr" presetSubtype="1" fill="hold" grpId="0" nodeType="afterEffect">
                                  <p:stCondLst>
                                    <p:cond delay="0"/>
                                  </p:stCondLst>
                                  <p:childTnLst>
                                    <p:set>
                                      <p:cBhvr>
                                        <p:cTn id="62" dur="1" fill="hold">
                                          <p:stCondLst>
                                            <p:cond delay="0"/>
                                          </p:stCondLst>
                                        </p:cTn>
                                        <p:tgtEl>
                                          <p:spTgt spid="64"/>
                                        </p:tgtEl>
                                        <p:attrNameLst>
                                          <p:attrName>style.visibility</p:attrName>
                                        </p:attrNameLst>
                                      </p:cBhvr>
                                      <p:to>
                                        <p:strVal val="visible"/>
                                      </p:to>
                                    </p:set>
                                    <p:animEffect transition="in" filter="wipe(up)">
                                      <p:cBhvr>
                                        <p:cTn id="63" dur="500"/>
                                        <p:tgtEl>
                                          <p:spTgt spid="64"/>
                                        </p:tgtEl>
                                      </p:cBhvr>
                                    </p:animEffect>
                                  </p:childTnLst>
                                </p:cTn>
                              </p:par>
                            </p:childTnLst>
                          </p:cTn>
                        </p:par>
                        <p:par>
                          <p:cTn id="64" fill="hold">
                            <p:stCondLst>
                              <p:cond delay="4500"/>
                            </p:stCondLst>
                            <p:childTnLst>
                              <p:par>
                                <p:cTn id="65" presetID="22" presetClass="entr" presetSubtype="1" fill="hold" grpId="0" nodeType="afterEffect">
                                  <p:stCondLst>
                                    <p:cond delay="0"/>
                                  </p:stCondLst>
                                  <p:childTnLst>
                                    <p:set>
                                      <p:cBhvr>
                                        <p:cTn id="66" dur="1" fill="hold">
                                          <p:stCondLst>
                                            <p:cond delay="0"/>
                                          </p:stCondLst>
                                        </p:cTn>
                                        <p:tgtEl>
                                          <p:spTgt spid="63"/>
                                        </p:tgtEl>
                                        <p:attrNameLst>
                                          <p:attrName>style.visibility</p:attrName>
                                        </p:attrNameLst>
                                      </p:cBhvr>
                                      <p:to>
                                        <p:strVal val="visible"/>
                                      </p:to>
                                    </p:set>
                                    <p:animEffect transition="in" filter="wipe(up)">
                                      <p:cBhvr>
                                        <p:cTn id="67" dur="500"/>
                                        <p:tgtEl>
                                          <p:spTgt spid="63"/>
                                        </p:tgtEl>
                                      </p:cBhvr>
                                    </p:animEffect>
                                  </p:childTnLst>
                                </p:cTn>
                              </p:par>
                            </p:childTnLst>
                          </p:cTn>
                        </p:par>
                        <p:par>
                          <p:cTn id="68" fill="hold">
                            <p:stCondLst>
                              <p:cond delay="5000"/>
                            </p:stCondLst>
                            <p:childTnLst>
                              <p:par>
                                <p:cTn id="69" presetID="22" presetClass="entr" presetSubtype="1" fill="hold" grpId="0" nodeType="afterEffect">
                                  <p:stCondLst>
                                    <p:cond delay="0"/>
                                  </p:stCondLst>
                                  <p:childTnLst>
                                    <p:set>
                                      <p:cBhvr>
                                        <p:cTn id="70" dur="1" fill="hold">
                                          <p:stCondLst>
                                            <p:cond delay="0"/>
                                          </p:stCondLst>
                                        </p:cTn>
                                        <p:tgtEl>
                                          <p:spTgt spid="65"/>
                                        </p:tgtEl>
                                        <p:attrNameLst>
                                          <p:attrName>style.visibility</p:attrName>
                                        </p:attrNameLst>
                                      </p:cBhvr>
                                      <p:to>
                                        <p:strVal val="visible"/>
                                      </p:to>
                                    </p:set>
                                    <p:animEffect transition="in" filter="wipe(up)">
                                      <p:cBhvr>
                                        <p:cTn id="71" dur="500"/>
                                        <p:tgtEl>
                                          <p:spTgt spid="65"/>
                                        </p:tgtEl>
                                      </p:cBhvr>
                                    </p:animEffect>
                                  </p:childTnLst>
                                </p:cTn>
                              </p:par>
                            </p:childTnLst>
                          </p:cTn>
                        </p:par>
                        <p:par>
                          <p:cTn id="72" fill="hold">
                            <p:stCondLst>
                              <p:cond delay="5500"/>
                            </p:stCondLst>
                            <p:childTnLst>
                              <p:par>
                                <p:cTn id="73" presetID="22" presetClass="entr" presetSubtype="1" fill="hold" grpId="0" nodeType="afterEffect">
                                  <p:stCondLst>
                                    <p:cond delay="0"/>
                                  </p:stCondLst>
                                  <p:childTnLst>
                                    <p:set>
                                      <p:cBhvr>
                                        <p:cTn id="74" dur="1" fill="hold">
                                          <p:stCondLst>
                                            <p:cond delay="0"/>
                                          </p:stCondLst>
                                        </p:cTn>
                                        <p:tgtEl>
                                          <p:spTgt spid="66"/>
                                        </p:tgtEl>
                                        <p:attrNameLst>
                                          <p:attrName>style.visibility</p:attrName>
                                        </p:attrNameLst>
                                      </p:cBhvr>
                                      <p:to>
                                        <p:strVal val="visible"/>
                                      </p:to>
                                    </p:set>
                                    <p:animEffect transition="in" filter="wipe(up)">
                                      <p:cBhvr>
                                        <p:cTn id="75" dur="500"/>
                                        <p:tgtEl>
                                          <p:spTgt spid="66"/>
                                        </p:tgtEl>
                                      </p:cBhvr>
                                    </p:animEffect>
                                  </p:childTnLst>
                                </p:cTn>
                              </p:par>
                            </p:childTnLst>
                          </p:cTn>
                        </p:par>
                        <p:par>
                          <p:cTn id="76" fill="hold">
                            <p:stCondLst>
                              <p:cond delay="6000"/>
                            </p:stCondLst>
                            <p:childTnLst>
                              <p:par>
                                <p:cTn id="77" presetID="2" presetClass="entr" presetSubtype="12" fill="hold" grpId="0" nodeType="afterEffect">
                                  <p:stCondLst>
                                    <p:cond delay="0"/>
                                  </p:stCondLst>
                                  <p:childTnLst>
                                    <p:set>
                                      <p:cBhvr>
                                        <p:cTn id="78" dur="1" fill="hold">
                                          <p:stCondLst>
                                            <p:cond delay="0"/>
                                          </p:stCondLst>
                                        </p:cTn>
                                        <p:tgtEl>
                                          <p:spTgt spid="79"/>
                                        </p:tgtEl>
                                        <p:attrNameLst>
                                          <p:attrName>style.visibility</p:attrName>
                                        </p:attrNameLst>
                                      </p:cBhvr>
                                      <p:to>
                                        <p:strVal val="visible"/>
                                      </p:to>
                                    </p:set>
                                    <p:anim calcmode="lin" valueType="num">
                                      <p:cBhvr additive="base">
                                        <p:cTn id="79" dur="700" fill="hold"/>
                                        <p:tgtEl>
                                          <p:spTgt spid="79"/>
                                        </p:tgtEl>
                                        <p:attrNameLst>
                                          <p:attrName>ppt_x</p:attrName>
                                        </p:attrNameLst>
                                      </p:cBhvr>
                                      <p:tavLst>
                                        <p:tav tm="0">
                                          <p:val>
                                            <p:strVal val="0-#ppt_w/2"/>
                                          </p:val>
                                        </p:tav>
                                        <p:tav tm="100000">
                                          <p:val>
                                            <p:strVal val="#ppt_x"/>
                                          </p:val>
                                        </p:tav>
                                      </p:tavLst>
                                    </p:anim>
                                    <p:anim calcmode="lin" valueType="num">
                                      <p:cBhvr additive="base">
                                        <p:cTn id="80" dur="700" fill="hold"/>
                                        <p:tgtEl>
                                          <p:spTgt spid="79"/>
                                        </p:tgtEl>
                                        <p:attrNameLst>
                                          <p:attrName>ppt_y</p:attrName>
                                        </p:attrNameLst>
                                      </p:cBhvr>
                                      <p:tavLst>
                                        <p:tav tm="0">
                                          <p:val>
                                            <p:strVal val="1+#ppt_h/2"/>
                                          </p:val>
                                        </p:tav>
                                        <p:tav tm="100000">
                                          <p:val>
                                            <p:strVal val="#ppt_y"/>
                                          </p:val>
                                        </p:tav>
                                      </p:tavLst>
                                    </p:anim>
                                  </p:childTnLst>
                                </p:cTn>
                              </p:par>
                              <p:par>
                                <p:cTn id="81" presetID="2" presetClass="entr" presetSubtype="12" fill="hold" grpId="0" nodeType="withEffect">
                                  <p:stCondLst>
                                    <p:cond delay="300"/>
                                  </p:stCondLst>
                                  <p:childTnLst>
                                    <p:set>
                                      <p:cBhvr>
                                        <p:cTn id="82" dur="1" fill="hold">
                                          <p:stCondLst>
                                            <p:cond delay="0"/>
                                          </p:stCondLst>
                                        </p:cTn>
                                        <p:tgtEl>
                                          <p:spTgt spid="80"/>
                                        </p:tgtEl>
                                        <p:attrNameLst>
                                          <p:attrName>style.visibility</p:attrName>
                                        </p:attrNameLst>
                                      </p:cBhvr>
                                      <p:to>
                                        <p:strVal val="visible"/>
                                      </p:to>
                                    </p:set>
                                    <p:anim calcmode="lin" valueType="num">
                                      <p:cBhvr additive="base">
                                        <p:cTn id="83" dur="500" fill="hold"/>
                                        <p:tgtEl>
                                          <p:spTgt spid="80"/>
                                        </p:tgtEl>
                                        <p:attrNameLst>
                                          <p:attrName>ppt_x</p:attrName>
                                        </p:attrNameLst>
                                      </p:cBhvr>
                                      <p:tavLst>
                                        <p:tav tm="0">
                                          <p:val>
                                            <p:strVal val="0-#ppt_w/2"/>
                                          </p:val>
                                        </p:tav>
                                        <p:tav tm="100000">
                                          <p:val>
                                            <p:strVal val="#ppt_x"/>
                                          </p:val>
                                        </p:tav>
                                      </p:tavLst>
                                    </p:anim>
                                    <p:anim calcmode="lin" valueType="num">
                                      <p:cBhvr additive="base">
                                        <p:cTn id="84" dur="500" fill="hold"/>
                                        <p:tgtEl>
                                          <p:spTgt spid="80"/>
                                        </p:tgtEl>
                                        <p:attrNameLst>
                                          <p:attrName>ppt_y</p:attrName>
                                        </p:attrNameLst>
                                      </p:cBhvr>
                                      <p:tavLst>
                                        <p:tav tm="0">
                                          <p:val>
                                            <p:strVal val="1+#ppt_h/2"/>
                                          </p:val>
                                        </p:tav>
                                        <p:tav tm="100000">
                                          <p:val>
                                            <p:strVal val="#ppt_y"/>
                                          </p:val>
                                        </p:tav>
                                      </p:tavLst>
                                    </p:anim>
                                  </p:childTnLst>
                                </p:cTn>
                              </p:par>
                              <p:par>
                                <p:cTn id="85" presetID="2" presetClass="entr" presetSubtype="12" fill="hold" grpId="0" nodeType="withEffect">
                                  <p:stCondLst>
                                    <p:cond delay="300"/>
                                  </p:stCondLst>
                                  <p:childTnLst>
                                    <p:set>
                                      <p:cBhvr>
                                        <p:cTn id="86" dur="1" fill="hold">
                                          <p:stCondLst>
                                            <p:cond delay="0"/>
                                          </p:stCondLst>
                                        </p:cTn>
                                        <p:tgtEl>
                                          <p:spTgt spid="81"/>
                                        </p:tgtEl>
                                        <p:attrNameLst>
                                          <p:attrName>style.visibility</p:attrName>
                                        </p:attrNameLst>
                                      </p:cBhvr>
                                      <p:to>
                                        <p:strVal val="visible"/>
                                      </p:to>
                                    </p:set>
                                    <p:anim calcmode="lin" valueType="num">
                                      <p:cBhvr additive="base">
                                        <p:cTn id="87" dur="600" fill="hold"/>
                                        <p:tgtEl>
                                          <p:spTgt spid="81"/>
                                        </p:tgtEl>
                                        <p:attrNameLst>
                                          <p:attrName>ppt_x</p:attrName>
                                        </p:attrNameLst>
                                      </p:cBhvr>
                                      <p:tavLst>
                                        <p:tav tm="0">
                                          <p:val>
                                            <p:strVal val="0-#ppt_w/2"/>
                                          </p:val>
                                        </p:tav>
                                        <p:tav tm="100000">
                                          <p:val>
                                            <p:strVal val="#ppt_x"/>
                                          </p:val>
                                        </p:tav>
                                      </p:tavLst>
                                    </p:anim>
                                    <p:anim calcmode="lin" valueType="num">
                                      <p:cBhvr additive="base">
                                        <p:cTn id="88" dur="600" fill="hold"/>
                                        <p:tgtEl>
                                          <p:spTgt spid="81"/>
                                        </p:tgtEl>
                                        <p:attrNameLst>
                                          <p:attrName>ppt_y</p:attrName>
                                        </p:attrNameLst>
                                      </p:cBhvr>
                                      <p:tavLst>
                                        <p:tav tm="0">
                                          <p:val>
                                            <p:strVal val="1+#ppt_h/2"/>
                                          </p:val>
                                        </p:tav>
                                        <p:tav tm="100000">
                                          <p:val>
                                            <p:strVal val="#ppt_y"/>
                                          </p:val>
                                        </p:tav>
                                      </p:tavLst>
                                    </p:anim>
                                  </p:childTnLst>
                                </p:cTn>
                              </p:par>
                              <p:par>
                                <p:cTn id="89" presetID="2" presetClass="entr" presetSubtype="12" fill="hold" grpId="0" nodeType="withEffect">
                                  <p:stCondLst>
                                    <p:cond delay="200"/>
                                  </p:stCondLst>
                                  <p:childTnLst>
                                    <p:set>
                                      <p:cBhvr>
                                        <p:cTn id="90" dur="1" fill="hold">
                                          <p:stCondLst>
                                            <p:cond delay="0"/>
                                          </p:stCondLst>
                                        </p:cTn>
                                        <p:tgtEl>
                                          <p:spTgt spid="82"/>
                                        </p:tgtEl>
                                        <p:attrNameLst>
                                          <p:attrName>style.visibility</p:attrName>
                                        </p:attrNameLst>
                                      </p:cBhvr>
                                      <p:to>
                                        <p:strVal val="visible"/>
                                      </p:to>
                                    </p:set>
                                    <p:anim calcmode="lin" valueType="num">
                                      <p:cBhvr additive="base">
                                        <p:cTn id="91" dur="400" fill="hold"/>
                                        <p:tgtEl>
                                          <p:spTgt spid="82"/>
                                        </p:tgtEl>
                                        <p:attrNameLst>
                                          <p:attrName>ppt_x</p:attrName>
                                        </p:attrNameLst>
                                      </p:cBhvr>
                                      <p:tavLst>
                                        <p:tav tm="0">
                                          <p:val>
                                            <p:strVal val="0-#ppt_w/2"/>
                                          </p:val>
                                        </p:tav>
                                        <p:tav tm="100000">
                                          <p:val>
                                            <p:strVal val="#ppt_x"/>
                                          </p:val>
                                        </p:tav>
                                      </p:tavLst>
                                    </p:anim>
                                    <p:anim calcmode="lin" valueType="num">
                                      <p:cBhvr additive="base">
                                        <p:cTn id="92" dur="400" fill="hold"/>
                                        <p:tgtEl>
                                          <p:spTgt spid="82"/>
                                        </p:tgtEl>
                                        <p:attrNameLst>
                                          <p:attrName>ppt_y</p:attrName>
                                        </p:attrNameLst>
                                      </p:cBhvr>
                                      <p:tavLst>
                                        <p:tav tm="0">
                                          <p:val>
                                            <p:strVal val="1+#ppt_h/2"/>
                                          </p:val>
                                        </p:tav>
                                        <p:tav tm="100000">
                                          <p:val>
                                            <p:strVal val="#ppt_y"/>
                                          </p:val>
                                        </p:tav>
                                      </p:tavLst>
                                    </p:anim>
                                  </p:childTnLst>
                                </p:cTn>
                              </p:par>
                              <p:par>
                                <p:cTn id="93" presetID="2" presetClass="entr" presetSubtype="12" fill="hold" grpId="0" nodeType="withEffect">
                                  <p:stCondLst>
                                    <p:cond delay="0"/>
                                  </p:stCondLst>
                                  <p:childTnLst>
                                    <p:set>
                                      <p:cBhvr>
                                        <p:cTn id="94" dur="1" fill="hold">
                                          <p:stCondLst>
                                            <p:cond delay="0"/>
                                          </p:stCondLst>
                                        </p:cTn>
                                        <p:tgtEl>
                                          <p:spTgt spid="83"/>
                                        </p:tgtEl>
                                        <p:attrNameLst>
                                          <p:attrName>style.visibility</p:attrName>
                                        </p:attrNameLst>
                                      </p:cBhvr>
                                      <p:to>
                                        <p:strVal val="visible"/>
                                      </p:to>
                                    </p:set>
                                    <p:anim calcmode="lin" valueType="num">
                                      <p:cBhvr additive="base">
                                        <p:cTn id="95" dur="500" fill="hold"/>
                                        <p:tgtEl>
                                          <p:spTgt spid="83"/>
                                        </p:tgtEl>
                                        <p:attrNameLst>
                                          <p:attrName>ppt_x</p:attrName>
                                        </p:attrNameLst>
                                      </p:cBhvr>
                                      <p:tavLst>
                                        <p:tav tm="0">
                                          <p:val>
                                            <p:strVal val="0-#ppt_w/2"/>
                                          </p:val>
                                        </p:tav>
                                        <p:tav tm="100000">
                                          <p:val>
                                            <p:strVal val="#ppt_x"/>
                                          </p:val>
                                        </p:tav>
                                      </p:tavLst>
                                    </p:anim>
                                    <p:anim calcmode="lin" valueType="num">
                                      <p:cBhvr additive="base">
                                        <p:cTn id="96" dur="500" fill="hold"/>
                                        <p:tgtEl>
                                          <p:spTgt spid="83"/>
                                        </p:tgtEl>
                                        <p:attrNameLst>
                                          <p:attrName>ppt_y</p:attrName>
                                        </p:attrNameLst>
                                      </p:cBhvr>
                                      <p:tavLst>
                                        <p:tav tm="0">
                                          <p:val>
                                            <p:strVal val="1+#ppt_h/2"/>
                                          </p:val>
                                        </p:tav>
                                        <p:tav tm="100000">
                                          <p:val>
                                            <p:strVal val="#ppt_y"/>
                                          </p:val>
                                        </p:tav>
                                      </p:tavLst>
                                    </p:anim>
                                  </p:childTnLst>
                                </p:cTn>
                              </p:par>
                              <p:par>
                                <p:cTn id="97" presetID="2" presetClass="entr" presetSubtype="12" fill="hold" grpId="0" nodeType="withEffect">
                                  <p:stCondLst>
                                    <p:cond delay="200"/>
                                  </p:stCondLst>
                                  <p:childTnLst>
                                    <p:set>
                                      <p:cBhvr>
                                        <p:cTn id="98" dur="1" fill="hold">
                                          <p:stCondLst>
                                            <p:cond delay="0"/>
                                          </p:stCondLst>
                                        </p:cTn>
                                        <p:tgtEl>
                                          <p:spTgt spid="84"/>
                                        </p:tgtEl>
                                        <p:attrNameLst>
                                          <p:attrName>style.visibility</p:attrName>
                                        </p:attrNameLst>
                                      </p:cBhvr>
                                      <p:to>
                                        <p:strVal val="visible"/>
                                      </p:to>
                                    </p:set>
                                    <p:anim calcmode="lin" valueType="num">
                                      <p:cBhvr additive="base">
                                        <p:cTn id="99" dur="800" fill="hold"/>
                                        <p:tgtEl>
                                          <p:spTgt spid="84"/>
                                        </p:tgtEl>
                                        <p:attrNameLst>
                                          <p:attrName>ppt_x</p:attrName>
                                        </p:attrNameLst>
                                      </p:cBhvr>
                                      <p:tavLst>
                                        <p:tav tm="0">
                                          <p:val>
                                            <p:strVal val="0-#ppt_w/2"/>
                                          </p:val>
                                        </p:tav>
                                        <p:tav tm="100000">
                                          <p:val>
                                            <p:strVal val="#ppt_x"/>
                                          </p:val>
                                        </p:tav>
                                      </p:tavLst>
                                    </p:anim>
                                    <p:anim calcmode="lin" valueType="num">
                                      <p:cBhvr additive="base">
                                        <p:cTn id="100" dur="800" fill="hold"/>
                                        <p:tgtEl>
                                          <p:spTgt spid="84"/>
                                        </p:tgtEl>
                                        <p:attrNameLst>
                                          <p:attrName>ppt_y</p:attrName>
                                        </p:attrNameLst>
                                      </p:cBhvr>
                                      <p:tavLst>
                                        <p:tav tm="0">
                                          <p:val>
                                            <p:strVal val="1+#ppt_h/2"/>
                                          </p:val>
                                        </p:tav>
                                        <p:tav tm="100000">
                                          <p:val>
                                            <p:strVal val="#ppt_y"/>
                                          </p:val>
                                        </p:tav>
                                      </p:tavLst>
                                    </p:anim>
                                  </p:childTnLst>
                                </p:cTn>
                              </p:par>
                              <p:par>
                                <p:cTn id="101" presetID="2" presetClass="entr" presetSubtype="12" fill="hold" grpId="0" nodeType="withEffect">
                                  <p:stCondLst>
                                    <p:cond delay="0"/>
                                  </p:stCondLst>
                                  <p:childTnLst>
                                    <p:set>
                                      <p:cBhvr>
                                        <p:cTn id="102" dur="1" fill="hold">
                                          <p:stCondLst>
                                            <p:cond delay="0"/>
                                          </p:stCondLst>
                                        </p:cTn>
                                        <p:tgtEl>
                                          <p:spTgt spid="85"/>
                                        </p:tgtEl>
                                        <p:attrNameLst>
                                          <p:attrName>style.visibility</p:attrName>
                                        </p:attrNameLst>
                                      </p:cBhvr>
                                      <p:to>
                                        <p:strVal val="visible"/>
                                      </p:to>
                                    </p:set>
                                    <p:anim calcmode="lin" valueType="num">
                                      <p:cBhvr additive="base">
                                        <p:cTn id="103" dur="500" fill="hold"/>
                                        <p:tgtEl>
                                          <p:spTgt spid="85"/>
                                        </p:tgtEl>
                                        <p:attrNameLst>
                                          <p:attrName>ppt_x</p:attrName>
                                        </p:attrNameLst>
                                      </p:cBhvr>
                                      <p:tavLst>
                                        <p:tav tm="0">
                                          <p:val>
                                            <p:strVal val="0-#ppt_w/2"/>
                                          </p:val>
                                        </p:tav>
                                        <p:tav tm="100000">
                                          <p:val>
                                            <p:strVal val="#ppt_x"/>
                                          </p:val>
                                        </p:tav>
                                      </p:tavLst>
                                    </p:anim>
                                    <p:anim calcmode="lin" valueType="num">
                                      <p:cBhvr additive="base">
                                        <p:cTn id="104" dur="500" fill="hold"/>
                                        <p:tgtEl>
                                          <p:spTgt spid="85"/>
                                        </p:tgtEl>
                                        <p:attrNameLst>
                                          <p:attrName>ppt_y</p:attrName>
                                        </p:attrNameLst>
                                      </p:cBhvr>
                                      <p:tavLst>
                                        <p:tav tm="0">
                                          <p:val>
                                            <p:strVal val="1+#ppt_h/2"/>
                                          </p:val>
                                        </p:tav>
                                        <p:tav tm="100000">
                                          <p:val>
                                            <p:strVal val="#ppt_y"/>
                                          </p:val>
                                        </p:tav>
                                      </p:tavLst>
                                    </p:anim>
                                  </p:childTnLst>
                                </p:cTn>
                              </p:par>
                              <p:par>
                                <p:cTn id="105" presetID="2" presetClass="entr" presetSubtype="12" fill="hold" grpId="0" nodeType="withEffect">
                                  <p:stCondLst>
                                    <p:cond delay="200"/>
                                  </p:stCondLst>
                                  <p:childTnLst>
                                    <p:set>
                                      <p:cBhvr>
                                        <p:cTn id="106" dur="1" fill="hold">
                                          <p:stCondLst>
                                            <p:cond delay="0"/>
                                          </p:stCondLst>
                                        </p:cTn>
                                        <p:tgtEl>
                                          <p:spTgt spid="86"/>
                                        </p:tgtEl>
                                        <p:attrNameLst>
                                          <p:attrName>style.visibility</p:attrName>
                                        </p:attrNameLst>
                                      </p:cBhvr>
                                      <p:to>
                                        <p:strVal val="visible"/>
                                      </p:to>
                                    </p:set>
                                    <p:anim calcmode="lin" valueType="num">
                                      <p:cBhvr additive="base">
                                        <p:cTn id="107" dur="500" fill="hold"/>
                                        <p:tgtEl>
                                          <p:spTgt spid="86"/>
                                        </p:tgtEl>
                                        <p:attrNameLst>
                                          <p:attrName>ppt_x</p:attrName>
                                        </p:attrNameLst>
                                      </p:cBhvr>
                                      <p:tavLst>
                                        <p:tav tm="0">
                                          <p:val>
                                            <p:strVal val="0-#ppt_w/2"/>
                                          </p:val>
                                        </p:tav>
                                        <p:tav tm="100000">
                                          <p:val>
                                            <p:strVal val="#ppt_x"/>
                                          </p:val>
                                        </p:tav>
                                      </p:tavLst>
                                    </p:anim>
                                    <p:anim calcmode="lin" valueType="num">
                                      <p:cBhvr additive="base">
                                        <p:cTn id="108" dur="500" fill="hold"/>
                                        <p:tgtEl>
                                          <p:spTgt spid="86"/>
                                        </p:tgtEl>
                                        <p:attrNameLst>
                                          <p:attrName>ppt_y</p:attrName>
                                        </p:attrNameLst>
                                      </p:cBhvr>
                                      <p:tavLst>
                                        <p:tav tm="0">
                                          <p:val>
                                            <p:strVal val="1+#ppt_h/2"/>
                                          </p:val>
                                        </p:tav>
                                        <p:tav tm="100000">
                                          <p:val>
                                            <p:strVal val="#ppt_y"/>
                                          </p:val>
                                        </p:tav>
                                      </p:tavLst>
                                    </p:anim>
                                  </p:childTnLst>
                                </p:cTn>
                              </p:par>
                              <p:par>
                                <p:cTn id="109" presetID="2" presetClass="entr" presetSubtype="12" fill="hold" grpId="0" nodeType="withEffect">
                                  <p:stCondLst>
                                    <p:cond delay="0"/>
                                  </p:stCondLst>
                                  <p:childTnLst>
                                    <p:set>
                                      <p:cBhvr>
                                        <p:cTn id="110" dur="1" fill="hold">
                                          <p:stCondLst>
                                            <p:cond delay="0"/>
                                          </p:stCondLst>
                                        </p:cTn>
                                        <p:tgtEl>
                                          <p:spTgt spid="87"/>
                                        </p:tgtEl>
                                        <p:attrNameLst>
                                          <p:attrName>style.visibility</p:attrName>
                                        </p:attrNameLst>
                                      </p:cBhvr>
                                      <p:to>
                                        <p:strVal val="visible"/>
                                      </p:to>
                                    </p:set>
                                    <p:anim calcmode="lin" valueType="num">
                                      <p:cBhvr additive="base">
                                        <p:cTn id="111" dur="600" fill="hold"/>
                                        <p:tgtEl>
                                          <p:spTgt spid="87"/>
                                        </p:tgtEl>
                                        <p:attrNameLst>
                                          <p:attrName>ppt_x</p:attrName>
                                        </p:attrNameLst>
                                      </p:cBhvr>
                                      <p:tavLst>
                                        <p:tav tm="0">
                                          <p:val>
                                            <p:strVal val="0-#ppt_w/2"/>
                                          </p:val>
                                        </p:tav>
                                        <p:tav tm="100000">
                                          <p:val>
                                            <p:strVal val="#ppt_x"/>
                                          </p:val>
                                        </p:tav>
                                      </p:tavLst>
                                    </p:anim>
                                    <p:anim calcmode="lin" valueType="num">
                                      <p:cBhvr additive="base">
                                        <p:cTn id="112" dur="600" fill="hold"/>
                                        <p:tgtEl>
                                          <p:spTgt spid="87"/>
                                        </p:tgtEl>
                                        <p:attrNameLst>
                                          <p:attrName>ppt_y</p:attrName>
                                        </p:attrNameLst>
                                      </p:cBhvr>
                                      <p:tavLst>
                                        <p:tav tm="0">
                                          <p:val>
                                            <p:strVal val="1+#ppt_h/2"/>
                                          </p:val>
                                        </p:tav>
                                        <p:tav tm="100000">
                                          <p:val>
                                            <p:strVal val="#ppt_y"/>
                                          </p:val>
                                        </p:tav>
                                      </p:tavLst>
                                    </p:anim>
                                  </p:childTnLst>
                                </p:cTn>
                              </p:par>
                              <p:par>
                                <p:cTn id="113" presetID="2" presetClass="entr" presetSubtype="12" fill="hold" grpId="0" nodeType="withEffect">
                                  <p:stCondLst>
                                    <p:cond delay="0"/>
                                  </p:stCondLst>
                                  <p:childTnLst>
                                    <p:set>
                                      <p:cBhvr>
                                        <p:cTn id="114" dur="1" fill="hold">
                                          <p:stCondLst>
                                            <p:cond delay="0"/>
                                          </p:stCondLst>
                                        </p:cTn>
                                        <p:tgtEl>
                                          <p:spTgt spid="88"/>
                                        </p:tgtEl>
                                        <p:attrNameLst>
                                          <p:attrName>style.visibility</p:attrName>
                                        </p:attrNameLst>
                                      </p:cBhvr>
                                      <p:to>
                                        <p:strVal val="visible"/>
                                      </p:to>
                                    </p:set>
                                    <p:anim calcmode="lin" valueType="num">
                                      <p:cBhvr additive="base">
                                        <p:cTn id="115" dur="500" fill="hold"/>
                                        <p:tgtEl>
                                          <p:spTgt spid="88"/>
                                        </p:tgtEl>
                                        <p:attrNameLst>
                                          <p:attrName>ppt_x</p:attrName>
                                        </p:attrNameLst>
                                      </p:cBhvr>
                                      <p:tavLst>
                                        <p:tav tm="0">
                                          <p:val>
                                            <p:strVal val="0-#ppt_w/2"/>
                                          </p:val>
                                        </p:tav>
                                        <p:tav tm="100000">
                                          <p:val>
                                            <p:strVal val="#ppt_x"/>
                                          </p:val>
                                        </p:tav>
                                      </p:tavLst>
                                    </p:anim>
                                    <p:anim calcmode="lin" valueType="num">
                                      <p:cBhvr additive="base">
                                        <p:cTn id="116" dur="500" fill="hold"/>
                                        <p:tgtEl>
                                          <p:spTgt spid="88"/>
                                        </p:tgtEl>
                                        <p:attrNameLst>
                                          <p:attrName>ppt_y</p:attrName>
                                        </p:attrNameLst>
                                      </p:cBhvr>
                                      <p:tavLst>
                                        <p:tav tm="0">
                                          <p:val>
                                            <p:strVal val="1+#ppt_h/2"/>
                                          </p:val>
                                        </p:tav>
                                        <p:tav tm="100000">
                                          <p:val>
                                            <p:strVal val="#ppt_y"/>
                                          </p:val>
                                        </p:tav>
                                      </p:tavLst>
                                    </p:anim>
                                  </p:childTnLst>
                                </p:cTn>
                              </p:par>
                              <p:par>
                                <p:cTn id="117" presetID="2" presetClass="entr" presetSubtype="12" fill="hold" grpId="0" nodeType="withEffect">
                                  <p:stCondLst>
                                    <p:cond delay="300"/>
                                  </p:stCondLst>
                                  <p:childTnLst>
                                    <p:set>
                                      <p:cBhvr>
                                        <p:cTn id="118" dur="1" fill="hold">
                                          <p:stCondLst>
                                            <p:cond delay="0"/>
                                          </p:stCondLst>
                                        </p:cTn>
                                        <p:tgtEl>
                                          <p:spTgt spid="89"/>
                                        </p:tgtEl>
                                        <p:attrNameLst>
                                          <p:attrName>style.visibility</p:attrName>
                                        </p:attrNameLst>
                                      </p:cBhvr>
                                      <p:to>
                                        <p:strVal val="visible"/>
                                      </p:to>
                                    </p:set>
                                    <p:anim calcmode="lin" valueType="num">
                                      <p:cBhvr additive="base">
                                        <p:cTn id="119" dur="400" fill="hold"/>
                                        <p:tgtEl>
                                          <p:spTgt spid="89"/>
                                        </p:tgtEl>
                                        <p:attrNameLst>
                                          <p:attrName>ppt_x</p:attrName>
                                        </p:attrNameLst>
                                      </p:cBhvr>
                                      <p:tavLst>
                                        <p:tav tm="0">
                                          <p:val>
                                            <p:strVal val="0-#ppt_w/2"/>
                                          </p:val>
                                        </p:tav>
                                        <p:tav tm="100000">
                                          <p:val>
                                            <p:strVal val="#ppt_x"/>
                                          </p:val>
                                        </p:tav>
                                      </p:tavLst>
                                    </p:anim>
                                    <p:anim calcmode="lin" valueType="num">
                                      <p:cBhvr additive="base">
                                        <p:cTn id="120" dur="400" fill="hold"/>
                                        <p:tgtEl>
                                          <p:spTgt spid="89"/>
                                        </p:tgtEl>
                                        <p:attrNameLst>
                                          <p:attrName>ppt_y</p:attrName>
                                        </p:attrNameLst>
                                      </p:cBhvr>
                                      <p:tavLst>
                                        <p:tav tm="0">
                                          <p:val>
                                            <p:strVal val="1+#ppt_h/2"/>
                                          </p:val>
                                        </p:tav>
                                        <p:tav tm="100000">
                                          <p:val>
                                            <p:strVal val="#ppt_y"/>
                                          </p:val>
                                        </p:tav>
                                      </p:tavLst>
                                    </p:anim>
                                  </p:childTnLst>
                                </p:cTn>
                              </p:par>
                              <p:par>
                                <p:cTn id="121" presetID="2" presetClass="entr" presetSubtype="12" fill="hold" grpId="0" nodeType="withEffect">
                                  <p:stCondLst>
                                    <p:cond delay="0"/>
                                  </p:stCondLst>
                                  <p:childTnLst>
                                    <p:set>
                                      <p:cBhvr>
                                        <p:cTn id="122" dur="1" fill="hold">
                                          <p:stCondLst>
                                            <p:cond delay="0"/>
                                          </p:stCondLst>
                                        </p:cTn>
                                        <p:tgtEl>
                                          <p:spTgt spid="90"/>
                                        </p:tgtEl>
                                        <p:attrNameLst>
                                          <p:attrName>style.visibility</p:attrName>
                                        </p:attrNameLst>
                                      </p:cBhvr>
                                      <p:to>
                                        <p:strVal val="visible"/>
                                      </p:to>
                                    </p:set>
                                    <p:anim calcmode="lin" valueType="num">
                                      <p:cBhvr additive="base">
                                        <p:cTn id="123" dur="500" fill="hold"/>
                                        <p:tgtEl>
                                          <p:spTgt spid="90"/>
                                        </p:tgtEl>
                                        <p:attrNameLst>
                                          <p:attrName>ppt_x</p:attrName>
                                        </p:attrNameLst>
                                      </p:cBhvr>
                                      <p:tavLst>
                                        <p:tav tm="0">
                                          <p:val>
                                            <p:strVal val="0-#ppt_w/2"/>
                                          </p:val>
                                        </p:tav>
                                        <p:tav tm="100000">
                                          <p:val>
                                            <p:strVal val="#ppt_x"/>
                                          </p:val>
                                        </p:tav>
                                      </p:tavLst>
                                    </p:anim>
                                    <p:anim calcmode="lin" valueType="num">
                                      <p:cBhvr additive="base">
                                        <p:cTn id="124" dur="500" fill="hold"/>
                                        <p:tgtEl>
                                          <p:spTgt spid="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P spid="65" grpId="0"/>
      <p:bldP spid="66" grpId="0"/>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0" name="直接连接符 89"/>
          <p:cNvCxnSpPr/>
          <p:nvPr/>
        </p:nvCxnSpPr>
        <p:spPr>
          <a:xfrm flipV="1">
            <a:off x="2184979" y="1257878"/>
            <a:ext cx="4562601" cy="2165042"/>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7" name="TextBox 116"/>
          <p:cNvSpPr txBox="1"/>
          <p:nvPr/>
        </p:nvSpPr>
        <p:spPr>
          <a:xfrm>
            <a:off x="592781" y="1896613"/>
            <a:ext cx="2448272" cy="752514"/>
          </a:xfrm>
          <a:prstGeom prst="rect">
            <a:avLst/>
          </a:prstGeom>
          <a:noFill/>
        </p:spPr>
        <p:txBody>
          <a:bodyPr wrap="square" rtlCol="0">
            <a:spAutoFit/>
          </a:bodyPr>
          <a:lstStyle/>
          <a:p>
            <a:pPr>
              <a:lnSpc>
                <a:spcPct val="130000"/>
              </a:lnSpc>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8" name="TextBox 117"/>
          <p:cNvSpPr txBox="1"/>
          <p:nvPr/>
        </p:nvSpPr>
        <p:spPr>
          <a:xfrm>
            <a:off x="745181" y="3728653"/>
            <a:ext cx="2448272" cy="752514"/>
          </a:xfrm>
          <a:prstGeom prst="rect">
            <a:avLst/>
          </a:prstGeom>
          <a:noFill/>
        </p:spPr>
        <p:txBody>
          <a:bodyPr wrap="square" rtlCol="0">
            <a:spAutoFit/>
          </a:bodyPr>
          <a:lstStyle/>
          <a:p>
            <a:pPr>
              <a:lnSpc>
                <a:spcPct val="130000"/>
              </a:lnSpc>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9" name="TextBox 118"/>
          <p:cNvSpPr txBox="1"/>
          <p:nvPr/>
        </p:nvSpPr>
        <p:spPr>
          <a:xfrm>
            <a:off x="5849365" y="3769289"/>
            <a:ext cx="2448272" cy="752514"/>
          </a:xfrm>
          <a:prstGeom prst="rect">
            <a:avLst/>
          </a:prstGeom>
          <a:noFill/>
        </p:spPr>
        <p:txBody>
          <a:bodyPr wrap="square" rtlCol="0">
            <a:spAutoFit/>
          </a:bodyPr>
          <a:lstStyle/>
          <a:p>
            <a:pPr>
              <a:lnSpc>
                <a:spcPct val="130000"/>
              </a:lnSpc>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20" name="TextBox 119"/>
          <p:cNvSpPr txBox="1"/>
          <p:nvPr/>
        </p:nvSpPr>
        <p:spPr>
          <a:xfrm>
            <a:off x="6012160" y="1599117"/>
            <a:ext cx="2448272" cy="752514"/>
          </a:xfrm>
          <a:prstGeom prst="rect">
            <a:avLst/>
          </a:prstGeom>
          <a:noFill/>
        </p:spPr>
        <p:txBody>
          <a:bodyPr wrap="square" rtlCol="0">
            <a:spAutoFit/>
          </a:bodyPr>
          <a:lstStyle/>
          <a:p>
            <a:pPr>
              <a:lnSpc>
                <a:spcPct val="130000"/>
              </a:lnSpc>
            </a:pPr>
            <a:r>
              <a:rPr lang="zh-CN" altLang="en-US" sz="1100" dirty="0">
                <a:solidFill>
                  <a:schemeClr val="tx1">
                    <a:lumMod val="65000"/>
                    <a:lumOff val="35000"/>
                  </a:schemeClr>
                </a:solidFill>
                <a:latin typeface="思源黑体 CN Normal" panose="020B0400000000000000" charset="-122"/>
                <a:ea typeface="思源黑体 CN Normal" panose="020B0400000000000000" charset="-122"/>
              </a:rPr>
              <a:t>点击输入本栏的具体文字，简明扼要的说明分项内容，此为概念图解，请根据您的具体内容酌情修改。</a:t>
            </a:r>
            <a:endParaRPr lang="en-US" altLang="zh-CN" sz="11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2" name="TextBox 41"/>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方案评估</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3" name="TextBox 42"/>
          <p:cNvSpPr txBox="1"/>
          <p:nvPr/>
        </p:nvSpPr>
        <p:spPr>
          <a:xfrm>
            <a:off x="1575455" y="290645"/>
            <a:ext cx="239277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PROJECT EVALUATION</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44" name="直接连接符 43"/>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2969045" y="1699401"/>
            <a:ext cx="3628920" cy="1695603"/>
          </a:xfrm>
          <a:prstGeom prst="line">
            <a:avLst/>
          </a:prstGeom>
          <a:ln w="762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1835696" y="1174222"/>
            <a:ext cx="1445382" cy="663587"/>
            <a:chOff x="1835696" y="1206590"/>
            <a:chExt cx="1445382" cy="663587"/>
          </a:xfrm>
        </p:grpSpPr>
        <p:sp>
          <p:nvSpPr>
            <p:cNvPr id="46" name="圆角矩形 45"/>
            <p:cNvSpPr/>
            <p:nvPr/>
          </p:nvSpPr>
          <p:spPr>
            <a:xfrm>
              <a:off x="1835697" y="1409299"/>
              <a:ext cx="1382266" cy="46087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 name="圆角矩形 1"/>
            <p:cNvSpPr/>
            <p:nvPr/>
          </p:nvSpPr>
          <p:spPr>
            <a:xfrm>
              <a:off x="1891669" y="1247717"/>
              <a:ext cx="922815" cy="23153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08" name="TextBox 107"/>
            <p:cNvSpPr txBox="1"/>
            <p:nvPr/>
          </p:nvSpPr>
          <p:spPr>
            <a:xfrm>
              <a:off x="1835696" y="1510136"/>
              <a:ext cx="1338828" cy="323165"/>
            </a:xfrm>
            <a:prstGeom prst="rect">
              <a:avLst/>
            </a:prstGeom>
            <a:noFill/>
          </p:spPr>
          <p:txBody>
            <a:bodyPr wrap="none" rtlCol="0">
              <a:spAutoFit/>
            </a:bodyPr>
            <a:lstStyle/>
            <a:p>
              <a:r>
                <a:rPr lang="zh-CN" altLang="en-US" sz="1500" dirty="0">
                  <a:solidFill>
                    <a:schemeClr val="bg1"/>
                  </a:solidFill>
                  <a:latin typeface="思源黑体 CN Normal" panose="020B0400000000000000" charset="-122"/>
                  <a:ea typeface="思源黑体 CN Normal" panose="020B0400000000000000" charset="-122"/>
                </a:rPr>
                <a:t>点击输入标题</a:t>
              </a:r>
              <a:endParaRPr lang="zh-CN" altLang="en-US" sz="1500" dirty="0">
                <a:solidFill>
                  <a:schemeClr val="bg1"/>
                </a:solidFill>
                <a:latin typeface="思源黑体 CN Normal" panose="020B0400000000000000" charset="-122"/>
                <a:ea typeface="思源黑体 CN Normal" panose="020B0400000000000000" charset="-122"/>
              </a:endParaRPr>
            </a:p>
          </p:txBody>
        </p:sp>
        <p:sp>
          <p:nvSpPr>
            <p:cNvPr id="104" name="TextBox 103"/>
            <p:cNvSpPr txBox="1"/>
            <p:nvPr/>
          </p:nvSpPr>
          <p:spPr>
            <a:xfrm>
              <a:off x="1891669" y="1233031"/>
              <a:ext cx="569387" cy="246221"/>
            </a:xfrm>
            <a:prstGeom prst="rect">
              <a:avLst/>
            </a:prstGeom>
            <a:noFill/>
          </p:spPr>
          <p:txBody>
            <a:bodyPr wrap="none" rtlCol="0">
              <a:spAutoFit/>
            </a:bodyPr>
            <a:lstStyle/>
            <a:p>
              <a:r>
                <a:rPr lang="zh-CN" altLang="en-US" sz="1000" dirty="0">
                  <a:solidFill>
                    <a:schemeClr val="bg1"/>
                  </a:solidFill>
                  <a:latin typeface="思源黑体 CN Normal" panose="020B0400000000000000" charset="-122"/>
                  <a:ea typeface="思源黑体 CN Normal" panose="020B0400000000000000" charset="-122"/>
                </a:rPr>
                <a:t>评估一</a:t>
              </a:r>
              <a:endParaRPr lang="en-US" altLang="zh-CN" sz="1000" dirty="0">
                <a:solidFill>
                  <a:schemeClr val="bg1"/>
                </a:solidFill>
                <a:latin typeface="思源黑体 CN Normal" panose="020B0400000000000000" charset="-122"/>
                <a:ea typeface="思源黑体 CN Normal" panose="020B0400000000000000" charset="-122"/>
              </a:endParaRPr>
            </a:p>
          </p:txBody>
        </p:sp>
        <p:sp>
          <p:nvSpPr>
            <p:cNvPr id="121" name="椭圆 120"/>
            <p:cNvSpPr/>
            <p:nvPr/>
          </p:nvSpPr>
          <p:spPr>
            <a:xfrm>
              <a:off x="2967290" y="1206590"/>
              <a:ext cx="313788" cy="31378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1</a:t>
              </a:r>
              <a:endParaRPr lang="zh-CN" altLang="en-US" dirty="0">
                <a:latin typeface="思源黑体 CN Normal" panose="020B0400000000000000" charset="-122"/>
                <a:ea typeface="思源黑体 CN Normal" panose="020B0400000000000000" charset="-122"/>
              </a:endParaRPr>
            </a:p>
          </p:txBody>
        </p:sp>
      </p:grpSp>
      <p:grpSp>
        <p:nvGrpSpPr>
          <p:cNvPr id="112" name="组合 111"/>
          <p:cNvGrpSpPr/>
          <p:nvPr/>
        </p:nvGrpSpPr>
        <p:grpSpPr>
          <a:xfrm>
            <a:off x="3776797" y="1682316"/>
            <a:ext cx="1321747" cy="1321747"/>
            <a:chOff x="3776797" y="1840194"/>
            <a:chExt cx="1321747" cy="1321747"/>
          </a:xfrm>
        </p:grpSpPr>
        <p:sp>
          <p:nvSpPr>
            <p:cNvPr id="116" name="椭圆 115"/>
            <p:cNvSpPr/>
            <p:nvPr/>
          </p:nvSpPr>
          <p:spPr>
            <a:xfrm>
              <a:off x="3776797" y="1840194"/>
              <a:ext cx="1321747" cy="132174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14" name="TextBox 113"/>
            <p:cNvSpPr txBox="1"/>
            <p:nvPr/>
          </p:nvSpPr>
          <p:spPr>
            <a:xfrm>
              <a:off x="3978122" y="2349245"/>
              <a:ext cx="926418" cy="246221"/>
            </a:xfrm>
            <a:prstGeom prst="rect">
              <a:avLst/>
            </a:prstGeom>
            <a:noFill/>
          </p:spPr>
          <p:txBody>
            <a:bodyPr wrap="square" lIns="0" tIns="0" rIns="0" bIns="0" rtlCol="0">
              <a:spAutoFit/>
            </a:bodyPr>
            <a:lstStyle/>
            <a:p>
              <a:pPr algn="ctr"/>
              <a:r>
                <a:rPr lang="zh-CN" altLang="en-US" sz="1600" b="1" dirty="0">
                  <a:solidFill>
                    <a:schemeClr val="bg1"/>
                  </a:solidFill>
                  <a:latin typeface="思源黑体 CN Normal" panose="020B0400000000000000" charset="-122"/>
                  <a:ea typeface="思源黑体 CN Normal" panose="020B0400000000000000" charset="-122"/>
                </a:rPr>
                <a:t>方案评估</a:t>
              </a:r>
              <a:endParaRPr lang="zh-CN" altLang="en-US" sz="1600" b="1" dirty="0">
                <a:solidFill>
                  <a:schemeClr val="bg1"/>
                </a:solidFill>
                <a:latin typeface="思源黑体 CN Normal" panose="020B0400000000000000" charset="-122"/>
                <a:ea typeface="思源黑体 CN Normal" panose="020B0400000000000000" charset="-122"/>
              </a:endParaRPr>
            </a:p>
          </p:txBody>
        </p:sp>
      </p:grpSp>
      <p:grpSp>
        <p:nvGrpSpPr>
          <p:cNvPr id="4" name="组合 3"/>
          <p:cNvGrpSpPr/>
          <p:nvPr/>
        </p:nvGrpSpPr>
        <p:grpSpPr>
          <a:xfrm>
            <a:off x="1943675" y="3008969"/>
            <a:ext cx="1445382" cy="663587"/>
            <a:chOff x="1943675" y="3041337"/>
            <a:chExt cx="1445382" cy="663587"/>
          </a:xfrm>
        </p:grpSpPr>
        <p:sp>
          <p:nvSpPr>
            <p:cNvPr id="47" name="圆角矩形 46"/>
            <p:cNvSpPr/>
            <p:nvPr/>
          </p:nvSpPr>
          <p:spPr>
            <a:xfrm>
              <a:off x="1943676" y="3244046"/>
              <a:ext cx="1382266" cy="46087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8" name="圆角矩形 47"/>
            <p:cNvSpPr/>
            <p:nvPr/>
          </p:nvSpPr>
          <p:spPr>
            <a:xfrm>
              <a:off x="1999648" y="3082464"/>
              <a:ext cx="922815" cy="23153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9" name="TextBox 48"/>
            <p:cNvSpPr txBox="1"/>
            <p:nvPr/>
          </p:nvSpPr>
          <p:spPr>
            <a:xfrm>
              <a:off x="1943675" y="3344883"/>
              <a:ext cx="1338828" cy="323165"/>
            </a:xfrm>
            <a:prstGeom prst="rect">
              <a:avLst/>
            </a:prstGeom>
            <a:noFill/>
          </p:spPr>
          <p:txBody>
            <a:bodyPr wrap="none" rtlCol="0">
              <a:spAutoFit/>
            </a:bodyPr>
            <a:lstStyle/>
            <a:p>
              <a:r>
                <a:rPr lang="zh-CN" altLang="en-US" sz="1500" dirty="0">
                  <a:solidFill>
                    <a:schemeClr val="bg1"/>
                  </a:solidFill>
                  <a:latin typeface="思源黑体 CN Normal" panose="020B0400000000000000" charset="-122"/>
                  <a:ea typeface="思源黑体 CN Normal" panose="020B0400000000000000" charset="-122"/>
                </a:rPr>
                <a:t>点击输入标题</a:t>
              </a:r>
              <a:endParaRPr lang="zh-CN" altLang="en-US" sz="1500" dirty="0">
                <a:solidFill>
                  <a:schemeClr val="bg1"/>
                </a:solidFill>
                <a:latin typeface="思源黑体 CN Normal" panose="020B0400000000000000" charset="-122"/>
                <a:ea typeface="思源黑体 CN Normal" panose="020B0400000000000000" charset="-122"/>
              </a:endParaRPr>
            </a:p>
          </p:txBody>
        </p:sp>
        <p:sp>
          <p:nvSpPr>
            <p:cNvPr id="50" name="TextBox 49"/>
            <p:cNvSpPr txBox="1"/>
            <p:nvPr/>
          </p:nvSpPr>
          <p:spPr>
            <a:xfrm>
              <a:off x="1999648" y="3067778"/>
              <a:ext cx="569387" cy="246221"/>
            </a:xfrm>
            <a:prstGeom prst="rect">
              <a:avLst/>
            </a:prstGeom>
            <a:noFill/>
          </p:spPr>
          <p:txBody>
            <a:bodyPr wrap="none" rtlCol="0">
              <a:spAutoFit/>
            </a:bodyPr>
            <a:lstStyle/>
            <a:p>
              <a:r>
                <a:rPr lang="zh-CN" altLang="en-US" sz="1000" dirty="0">
                  <a:solidFill>
                    <a:schemeClr val="bg1"/>
                  </a:solidFill>
                  <a:latin typeface="思源黑体 CN Normal" panose="020B0400000000000000" charset="-122"/>
                  <a:ea typeface="思源黑体 CN Normal" panose="020B0400000000000000" charset="-122"/>
                </a:rPr>
                <a:t>评估二</a:t>
              </a:r>
              <a:endParaRPr lang="en-US" altLang="zh-CN" sz="1000" dirty="0">
                <a:solidFill>
                  <a:schemeClr val="bg1"/>
                </a:solidFill>
                <a:latin typeface="思源黑体 CN Normal" panose="020B0400000000000000" charset="-122"/>
                <a:ea typeface="思源黑体 CN Normal" panose="020B0400000000000000" charset="-122"/>
              </a:endParaRPr>
            </a:p>
          </p:txBody>
        </p:sp>
        <p:sp>
          <p:nvSpPr>
            <p:cNvPr id="51" name="椭圆 50"/>
            <p:cNvSpPr/>
            <p:nvPr/>
          </p:nvSpPr>
          <p:spPr>
            <a:xfrm>
              <a:off x="3075269" y="3041337"/>
              <a:ext cx="313788" cy="31378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2</a:t>
              </a:r>
              <a:endParaRPr lang="zh-CN" altLang="en-US" dirty="0">
                <a:latin typeface="思源黑体 CN Normal" panose="020B0400000000000000" charset="-122"/>
                <a:ea typeface="思源黑体 CN Normal" panose="020B0400000000000000" charset="-122"/>
              </a:endParaRPr>
            </a:p>
          </p:txBody>
        </p:sp>
      </p:grpSp>
      <p:grpSp>
        <p:nvGrpSpPr>
          <p:cNvPr id="5" name="组合 4"/>
          <p:cNvGrpSpPr/>
          <p:nvPr/>
        </p:nvGrpSpPr>
        <p:grpSpPr>
          <a:xfrm>
            <a:off x="6278910" y="858711"/>
            <a:ext cx="1445382" cy="663587"/>
            <a:chOff x="6278910" y="891079"/>
            <a:chExt cx="1445382" cy="663587"/>
          </a:xfrm>
        </p:grpSpPr>
        <p:sp>
          <p:nvSpPr>
            <p:cNvPr id="57" name="圆角矩形 56"/>
            <p:cNvSpPr/>
            <p:nvPr/>
          </p:nvSpPr>
          <p:spPr>
            <a:xfrm>
              <a:off x="6278911" y="1093788"/>
              <a:ext cx="1382266" cy="46087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8" name="圆角矩形 57"/>
            <p:cNvSpPr/>
            <p:nvPr/>
          </p:nvSpPr>
          <p:spPr>
            <a:xfrm>
              <a:off x="6334883" y="932206"/>
              <a:ext cx="922815" cy="23153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9" name="TextBox 58"/>
            <p:cNvSpPr txBox="1"/>
            <p:nvPr/>
          </p:nvSpPr>
          <p:spPr>
            <a:xfrm>
              <a:off x="6278910" y="1194625"/>
              <a:ext cx="1338828" cy="323165"/>
            </a:xfrm>
            <a:prstGeom prst="rect">
              <a:avLst/>
            </a:prstGeom>
            <a:noFill/>
          </p:spPr>
          <p:txBody>
            <a:bodyPr wrap="none" rtlCol="0">
              <a:spAutoFit/>
            </a:bodyPr>
            <a:lstStyle/>
            <a:p>
              <a:r>
                <a:rPr lang="zh-CN" altLang="en-US" sz="1500" dirty="0">
                  <a:solidFill>
                    <a:schemeClr val="bg1"/>
                  </a:solidFill>
                  <a:latin typeface="思源黑体 CN Normal" panose="020B0400000000000000" charset="-122"/>
                  <a:ea typeface="思源黑体 CN Normal" panose="020B0400000000000000" charset="-122"/>
                </a:rPr>
                <a:t>点击输入标题</a:t>
              </a:r>
              <a:endParaRPr lang="zh-CN" altLang="en-US" sz="1500" dirty="0">
                <a:solidFill>
                  <a:schemeClr val="bg1"/>
                </a:solidFill>
                <a:latin typeface="思源黑体 CN Normal" panose="020B0400000000000000" charset="-122"/>
                <a:ea typeface="思源黑体 CN Normal" panose="020B0400000000000000" charset="-122"/>
              </a:endParaRPr>
            </a:p>
          </p:txBody>
        </p:sp>
        <p:sp>
          <p:nvSpPr>
            <p:cNvPr id="60" name="TextBox 59"/>
            <p:cNvSpPr txBox="1"/>
            <p:nvPr/>
          </p:nvSpPr>
          <p:spPr>
            <a:xfrm>
              <a:off x="6334883" y="917520"/>
              <a:ext cx="569387" cy="246221"/>
            </a:xfrm>
            <a:prstGeom prst="rect">
              <a:avLst/>
            </a:prstGeom>
            <a:noFill/>
          </p:spPr>
          <p:txBody>
            <a:bodyPr wrap="none" rtlCol="0">
              <a:spAutoFit/>
            </a:bodyPr>
            <a:lstStyle/>
            <a:p>
              <a:r>
                <a:rPr lang="zh-CN" altLang="en-US" sz="1000" dirty="0">
                  <a:solidFill>
                    <a:schemeClr val="bg1"/>
                  </a:solidFill>
                  <a:latin typeface="思源黑体 CN Normal" panose="020B0400000000000000" charset="-122"/>
                  <a:ea typeface="思源黑体 CN Normal" panose="020B0400000000000000" charset="-122"/>
                </a:rPr>
                <a:t>评估三</a:t>
              </a:r>
              <a:endParaRPr lang="en-US" altLang="zh-CN" sz="1000" dirty="0">
                <a:solidFill>
                  <a:schemeClr val="bg1"/>
                </a:solidFill>
                <a:latin typeface="思源黑体 CN Normal" panose="020B0400000000000000" charset="-122"/>
                <a:ea typeface="思源黑体 CN Normal" panose="020B0400000000000000" charset="-122"/>
              </a:endParaRPr>
            </a:p>
          </p:txBody>
        </p:sp>
        <p:sp>
          <p:nvSpPr>
            <p:cNvPr id="61" name="椭圆 60"/>
            <p:cNvSpPr/>
            <p:nvPr/>
          </p:nvSpPr>
          <p:spPr>
            <a:xfrm>
              <a:off x="7410504" y="891079"/>
              <a:ext cx="313788" cy="31378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3</a:t>
              </a:r>
              <a:endParaRPr lang="zh-CN" altLang="en-US" dirty="0">
                <a:latin typeface="思源黑体 CN Normal" panose="020B0400000000000000" charset="-122"/>
                <a:ea typeface="思源黑体 CN Normal" panose="020B0400000000000000" charset="-122"/>
              </a:endParaRPr>
            </a:p>
          </p:txBody>
        </p:sp>
      </p:grpSp>
      <p:grpSp>
        <p:nvGrpSpPr>
          <p:cNvPr id="6" name="组合 5"/>
          <p:cNvGrpSpPr/>
          <p:nvPr/>
        </p:nvGrpSpPr>
        <p:grpSpPr>
          <a:xfrm>
            <a:off x="6386889" y="3065066"/>
            <a:ext cx="1445382" cy="663587"/>
            <a:chOff x="6386889" y="3097434"/>
            <a:chExt cx="1445382" cy="663587"/>
          </a:xfrm>
        </p:grpSpPr>
        <p:sp>
          <p:nvSpPr>
            <p:cNvPr id="62" name="圆角矩形 61"/>
            <p:cNvSpPr/>
            <p:nvPr/>
          </p:nvSpPr>
          <p:spPr>
            <a:xfrm>
              <a:off x="6386890" y="3300143"/>
              <a:ext cx="1382266" cy="46087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3" name="圆角矩形 62"/>
            <p:cNvSpPr/>
            <p:nvPr/>
          </p:nvSpPr>
          <p:spPr>
            <a:xfrm>
              <a:off x="6442862" y="3138561"/>
              <a:ext cx="922815" cy="231535"/>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4" name="TextBox 63"/>
            <p:cNvSpPr txBox="1"/>
            <p:nvPr/>
          </p:nvSpPr>
          <p:spPr>
            <a:xfrm>
              <a:off x="6386889" y="3400980"/>
              <a:ext cx="1338828" cy="323165"/>
            </a:xfrm>
            <a:prstGeom prst="rect">
              <a:avLst/>
            </a:prstGeom>
            <a:noFill/>
          </p:spPr>
          <p:txBody>
            <a:bodyPr wrap="none" rtlCol="0">
              <a:spAutoFit/>
            </a:bodyPr>
            <a:lstStyle/>
            <a:p>
              <a:r>
                <a:rPr lang="zh-CN" altLang="en-US" sz="1500" dirty="0">
                  <a:solidFill>
                    <a:schemeClr val="bg1"/>
                  </a:solidFill>
                  <a:latin typeface="思源黑体 CN Normal" panose="020B0400000000000000" charset="-122"/>
                  <a:ea typeface="思源黑体 CN Normal" panose="020B0400000000000000" charset="-122"/>
                </a:rPr>
                <a:t>点击输入标题</a:t>
              </a:r>
              <a:endParaRPr lang="zh-CN" altLang="en-US" sz="1500" dirty="0">
                <a:solidFill>
                  <a:schemeClr val="bg1"/>
                </a:solidFill>
                <a:latin typeface="思源黑体 CN Normal" panose="020B0400000000000000" charset="-122"/>
                <a:ea typeface="思源黑体 CN Normal" panose="020B0400000000000000" charset="-122"/>
              </a:endParaRPr>
            </a:p>
          </p:txBody>
        </p:sp>
        <p:sp>
          <p:nvSpPr>
            <p:cNvPr id="65" name="TextBox 64"/>
            <p:cNvSpPr txBox="1"/>
            <p:nvPr/>
          </p:nvSpPr>
          <p:spPr>
            <a:xfrm>
              <a:off x="6442862" y="3123875"/>
              <a:ext cx="569387" cy="246221"/>
            </a:xfrm>
            <a:prstGeom prst="rect">
              <a:avLst/>
            </a:prstGeom>
            <a:noFill/>
          </p:spPr>
          <p:txBody>
            <a:bodyPr wrap="none" rtlCol="0">
              <a:spAutoFit/>
            </a:bodyPr>
            <a:lstStyle/>
            <a:p>
              <a:r>
                <a:rPr lang="zh-CN" altLang="en-US" sz="1000" dirty="0">
                  <a:solidFill>
                    <a:schemeClr val="bg1"/>
                  </a:solidFill>
                  <a:latin typeface="思源黑体 CN Normal" panose="020B0400000000000000" charset="-122"/>
                  <a:ea typeface="思源黑体 CN Normal" panose="020B0400000000000000" charset="-122"/>
                </a:rPr>
                <a:t>评估四</a:t>
              </a:r>
              <a:endParaRPr lang="en-US" altLang="zh-CN" sz="1000" dirty="0">
                <a:solidFill>
                  <a:schemeClr val="bg1"/>
                </a:solidFill>
                <a:latin typeface="思源黑体 CN Normal" panose="020B0400000000000000" charset="-122"/>
                <a:ea typeface="思源黑体 CN Normal" panose="020B0400000000000000" charset="-122"/>
              </a:endParaRPr>
            </a:p>
          </p:txBody>
        </p:sp>
        <p:sp>
          <p:nvSpPr>
            <p:cNvPr id="66" name="椭圆 65"/>
            <p:cNvSpPr/>
            <p:nvPr/>
          </p:nvSpPr>
          <p:spPr>
            <a:xfrm>
              <a:off x="7518483" y="3097434"/>
              <a:ext cx="313788" cy="313788"/>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4</a:t>
              </a:r>
              <a:endParaRPr lang="zh-CN" altLang="en-US" dirty="0">
                <a:latin typeface="思源黑体 CN Normal" panose="020B0400000000000000" charset="-122"/>
                <a:ea typeface="思源黑体 CN Normal" panose="020B0400000000000000" charset="-122"/>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1000"/>
                                        <p:tgtEl>
                                          <p:spTgt spid="112"/>
                                        </p:tgtEl>
                                      </p:cBhvr>
                                    </p:animEffect>
                                    <p:anim calcmode="lin" valueType="num">
                                      <p:cBhvr>
                                        <p:cTn id="8" dur="1000" fill="hold"/>
                                        <p:tgtEl>
                                          <p:spTgt spid="112"/>
                                        </p:tgtEl>
                                        <p:attrNameLst>
                                          <p:attrName>ppt_x</p:attrName>
                                        </p:attrNameLst>
                                      </p:cBhvr>
                                      <p:tavLst>
                                        <p:tav tm="0">
                                          <p:val>
                                            <p:strVal val="#ppt_x"/>
                                          </p:val>
                                        </p:tav>
                                        <p:tav tm="100000">
                                          <p:val>
                                            <p:strVal val="#ppt_x"/>
                                          </p:val>
                                        </p:tav>
                                      </p:tavLst>
                                    </p:anim>
                                    <p:anim calcmode="lin" valueType="num">
                                      <p:cBhvr>
                                        <p:cTn id="9" dur="1000" fill="hold"/>
                                        <p:tgtEl>
                                          <p:spTgt spid="1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37" fill="hold" nodeType="afterEffect">
                                  <p:stCondLst>
                                    <p:cond delay="0"/>
                                  </p:stCondLst>
                                  <p:childTnLst>
                                    <p:set>
                                      <p:cBhvr>
                                        <p:cTn id="12" dur="1" fill="hold">
                                          <p:stCondLst>
                                            <p:cond delay="0"/>
                                          </p:stCondLst>
                                        </p:cTn>
                                        <p:tgtEl>
                                          <p:spTgt spid="89"/>
                                        </p:tgtEl>
                                        <p:attrNameLst>
                                          <p:attrName>style.visibility</p:attrName>
                                        </p:attrNameLst>
                                      </p:cBhvr>
                                      <p:to>
                                        <p:strVal val="visible"/>
                                      </p:to>
                                    </p:set>
                                    <p:animEffect transition="in" filter="barn(outVertical)">
                                      <p:cBhvr>
                                        <p:cTn id="13" dur="500"/>
                                        <p:tgtEl>
                                          <p:spTgt spid="89"/>
                                        </p:tgtEl>
                                      </p:cBhvr>
                                    </p:animEffect>
                                  </p:childTnLst>
                                </p:cTn>
                              </p:par>
                            </p:childTnLst>
                          </p:cTn>
                        </p:par>
                        <p:par>
                          <p:cTn id="14" fill="hold">
                            <p:stCondLst>
                              <p:cond delay="1500"/>
                            </p:stCondLst>
                            <p:childTnLst>
                              <p:par>
                                <p:cTn id="15" presetID="53"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par>
                                <p:cTn id="20" presetID="53" presetClass="entr" presetSubtype="16"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childTnLst>
                          </p:cTn>
                        </p:par>
                        <p:par>
                          <p:cTn id="25" fill="hold">
                            <p:stCondLst>
                              <p:cond delay="2000"/>
                            </p:stCondLst>
                            <p:childTnLst>
                              <p:par>
                                <p:cTn id="26" presetID="16" presetClass="entr" presetSubtype="37" fill="hold" nodeType="after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barn(outVertical)">
                                      <p:cBhvr>
                                        <p:cTn id="28" dur="500"/>
                                        <p:tgtEl>
                                          <p:spTgt spid="90"/>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p:cTn id="32" dur="500" fill="hold"/>
                                        <p:tgtEl>
                                          <p:spTgt spid="4"/>
                                        </p:tgtEl>
                                        <p:attrNameLst>
                                          <p:attrName>ppt_w</p:attrName>
                                        </p:attrNameLst>
                                      </p:cBhvr>
                                      <p:tavLst>
                                        <p:tav tm="0">
                                          <p:val>
                                            <p:fltVal val="0"/>
                                          </p:val>
                                        </p:tav>
                                        <p:tav tm="100000">
                                          <p:val>
                                            <p:strVal val="#ppt_w"/>
                                          </p:val>
                                        </p:tav>
                                      </p:tavLst>
                                    </p:anim>
                                    <p:anim calcmode="lin" valueType="num">
                                      <p:cBhvr>
                                        <p:cTn id="33" dur="500" fill="hold"/>
                                        <p:tgtEl>
                                          <p:spTgt spid="4"/>
                                        </p:tgtEl>
                                        <p:attrNameLst>
                                          <p:attrName>ppt_h</p:attrName>
                                        </p:attrNameLst>
                                      </p:cBhvr>
                                      <p:tavLst>
                                        <p:tav tm="0">
                                          <p:val>
                                            <p:fltVal val="0"/>
                                          </p:val>
                                        </p:tav>
                                        <p:tav tm="100000">
                                          <p:val>
                                            <p:strVal val="#ppt_h"/>
                                          </p:val>
                                        </p:tav>
                                      </p:tavLst>
                                    </p:anim>
                                    <p:animEffect transition="in" filter="fade">
                                      <p:cBhvr>
                                        <p:cTn id="34" dur="500"/>
                                        <p:tgtEl>
                                          <p:spTgt spid="4"/>
                                        </p:tgtEl>
                                      </p:cBhvr>
                                    </p:animEffect>
                                  </p:childTnLst>
                                </p:cTn>
                              </p:par>
                              <p:par>
                                <p:cTn id="35" presetID="53" presetClass="entr" presetSubtype="16"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childTnLst>
                          </p:cTn>
                        </p:par>
                        <p:par>
                          <p:cTn id="40" fill="hold">
                            <p:stCondLst>
                              <p:cond delay="3000"/>
                            </p:stCondLst>
                            <p:childTnLst>
                              <p:par>
                                <p:cTn id="41" presetID="22" presetClass="entr" presetSubtype="1" fill="hold" grpId="0" nodeType="afterEffect">
                                  <p:stCondLst>
                                    <p:cond delay="0"/>
                                  </p:stCondLst>
                                  <p:childTnLst>
                                    <p:set>
                                      <p:cBhvr>
                                        <p:cTn id="42" dur="1" fill="hold">
                                          <p:stCondLst>
                                            <p:cond delay="0"/>
                                          </p:stCondLst>
                                        </p:cTn>
                                        <p:tgtEl>
                                          <p:spTgt spid="117"/>
                                        </p:tgtEl>
                                        <p:attrNameLst>
                                          <p:attrName>style.visibility</p:attrName>
                                        </p:attrNameLst>
                                      </p:cBhvr>
                                      <p:to>
                                        <p:strVal val="visible"/>
                                      </p:to>
                                    </p:set>
                                    <p:animEffect transition="in" filter="wipe(up)">
                                      <p:cBhvr>
                                        <p:cTn id="43" dur="500"/>
                                        <p:tgtEl>
                                          <p:spTgt spid="117"/>
                                        </p:tgtEl>
                                      </p:cBhvr>
                                    </p:animEffect>
                                  </p:childTnLst>
                                </p:cTn>
                              </p:par>
                            </p:childTnLst>
                          </p:cTn>
                        </p:par>
                        <p:par>
                          <p:cTn id="44" fill="hold">
                            <p:stCondLst>
                              <p:cond delay="3500"/>
                            </p:stCondLst>
                            <p:childTnLst>
                              <p:par>
                                <p:cTn id="45" presetID="22" presetClass="entr" presetSubtype="1" fill="hold" grpId="0" nodeType="afterEffect">
                                  <p:stCondLst>
                                    <p:cond delay="0"/>
                                  </p:stCondLst>
                                  <p:childTnLst>
                                    <p:set>
                                      <p:cBhvr>
                                        <p:cTn id="46" dur="1" fill="hold">
                                          <p:stCondLst>
                                            <p:cond delay="0"/>
                                          </p:stCondLst>
                                        </p:cTn>
                                        <p:tgtEl>
                                          <p:spTgt spid="118"/>
                                        </p:tgtEl>
                                        <p:attrNameLst>
                                          <p:attrName>style.visibility</p:attrName>
                                        </p:attrNameLst>
                                      </p:cBhvr>
                                      <p:to>
                                        <p:strVal val="visible"/>
                                      </p:to>
                                    </p:set>
                                    <p:animEffect transition="in" filter="wipe(up)">
                                      <p:cBhvr>
                                        <p:cTn id="47" dur="500"/>
                                        <p:tgtEl>
                                          <p:spTgt spid="118"/>
                                        </p:tgtEl>
                                      </p:cBhvr>
                                    </p:animEffect>
                                  </p:childTnLst>
                                </p:cTn>
                              </p:par>
                            </p:childTnLst>
                          </p:cTn>
                        </p:par>
                        <p:par>
                          <p:cTn id="48" fill="hold">
                            <p:stCondLst>
                              <p:cond delay="4000"/>
                            </p:stCondLst>
                            <p:childTnLst>
                              <p:par>
                                <p:cTn id="49" presetID="22" presetClass="entr" presetSubtype="1" fill="hold" grpId="0" nodeType="afterEffect">
                                  <p:stCondLst>
                                    <p:cond delay="0"/>
                                  </p:stCondLst>
                                  <p:childTnLst>
                                    <p:set>
                                      <p:cBhvr>
                                        <p:cTn id="50" dur="1" fill="hold">
                                          <p:stCondLst>
                                            <p:cond delay="0"/>
                                          </p:stCondLst>
                                        </p:cTn>
                                        <p:tgtEl>
                                          <p:spTgt spid="120"/>
                                        </p:tgtEl>
                                        <p:attrNameLst>
                                          <p:attrName>style.visibility</p:attrName>
                                        </p:attrNameLst>
                                      </p:cBhvr>
                                      <p:to>
                                        <p:strVal val="visible"/>
                                      </p:to>
                                    </p:set>
                                    <p:animEffect transition="in" filter="wipe(up)">
                                      <p:cBhvr>
                                        <p:cTn id="51" dur="500"/>
                                        <p:tgtEl>
                                          <p:spTgt spid="120"/>
                                        </p:tgtEl>
                                      </p:cBhvr>
                                    </p:animEffect>
                                  </p:childTnLst>
                                </p:cTn>
                              </p:par>
                            </p:childTnLst>
                          </p:cTn>
                        </p:par>
                        <p:par>
                          <p:cTn id="52" fill="hold">
                            <p:stCondLst>
                              <p:cond delay="4500"/>
                            </p:stCondLst>
                            <p:childTnLst>
                              <p:par>
                                <p:cTn id="53" presetID="22" presetClass="entr" presetSubtype="1" fill="hold" grpId="0" nodeType="afterEffect">
                                  <p:stCondLst>
                                    <p:cond delay="0"/>
                                  </p:stCondLst>
                                  <p:childTnLst>
                                    <p:set>
                                      <p:cBhvr>
                                        <p:cTn id="54" dur="1" fill="hold">
                                          <p:stCondLst>
                                            <p:cond delay="0"/>
                                          </p:stCondLst>
                                        </p:cTn>
                                        <p:tgtEl>
                                          <p:spTgt spid="119"/>
                                        </p:tgtEl>
                                        <p:attrNameLst>
                                          <p:attrName>style.visibility</p:attrName>
                                        </p:attrNameLst>
                                      </p:cBhvr>
                                      <p:to>
                                        <p:strVal val="visible"/>
                                      </p:to>
                                    </p:set>
                                    <p:animEffect transition="in" filter="wipe(up)">
                                      <p:cBhvr>
                                        <p:cTn id="55"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p:bldP spid="118" grpId="0"/>
      <p:bldP spid="119" grpId="0"/>
      <p:bldP spid="12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9404" y="968195"/>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grpSp>
        <p:nvGrpSpPr>
          <p:cNvPr id="88" name="组合 87"/>
          <p:cNvGrpSpPr/>
          <p:nvPr/>
        </p:nvGrpSpPr>
        <p:grpSpPr>
          <a:xfrm>
            <a:off x="6735433" y="1871945"/>
            <a:ext cx="1147928" cy="1147928"/>
            <a:chOff x="6735433" y="1876955"/>
            <a:chExt cx="1147928" cy="1147928"/>
          </a:xfrm>
        </p:grpSpPr>
        <p:sp>
          <p:nvSpPr>
            <p:cNvPr id="92" name="椭圆 91"/>
            <p:cNvSpPr/>
            <p:nvPr/>
          </p:nvSpPr>
          <p:spPr>
            <a:xfrm>
              <a:off x="6735433" y="1876955"/>
              <a:ext cx="1147928" cy="114792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思源黑体 CN Normal" panose="020B0400000000000000" charset="-122"/>
                <a:ea typeface="思源黑体 CN Normal" panose="020B0400000000000000" charset="-122"/>
              </a:endParaRPr>
            </a:p>
          </p:txBody>
        </p:sp>
        <p:sp>
          <p:nvSpPr>
            <p:cNvPr id="90" name="TextBox 89"/>
            <p:cNvSpPr txBox="1"/>
            <p:nvPr/>
          </p:nvSpPr>
          <p:spPr>
            <a:xfrm>
              <a:off x="6947760" y="2297031"/>
              <a:ext cx="723275" cy="307777"/>
            </a:xfrm>
            <a:prstGeom prst="rect">
              <a:avLst/>
            </a:prstGeom>
            <a:noFill/>
          </p:spPr>
          <p:txBody>
            <a:bodyPr wrap="none" rtlCol="0">
              <a:spAutoFit/>
            </a:bodyPr>
            <a:lstStyle/>
            <a:p>
              <a:r>
                <a:rPr lang="zh-CN" altLang="en-US" sz="1400" b="1" dirty="0">
                  <a:solidFill>
                    <a:schemeClr val="bg1"/>
                  </a:solidFill>
                  <a:latin typeface="思源黑体 CN Normal" panose="020B0400000000000000" charset="-122"/>
                  <a:ea typeface="思源黑体 CN Normal" panose="020B0400000000000000" charset="-122"/>
                </a:rPr>
                <a:t>措施四</a:t>
              </a:r>
              <a:endParaRPr lang="zh-CN" altLang="en-US" sz="1400" b="1" dirty="0">
                <a:solidFill>
                  <a:schemeClr val="bg1"/>
                </a:solidFill>
                <a:latin typeface="思源黑体 CN Normal" panose="020B0400000000000000" charset="-122"/>
                <a:ea typeface="思源黑体 CN Normal" panose="020B0400000000000000" charset="-122"/>
              </a:endParaRPr>
            </a:p>
          </p:txBody>
        </p:sp>
      </p:grpSp>
      <p:grpSp>
        <p:nvGrpSpPr>
          <p:cNvPr id="93" name="组合 92"/>
          <p:cNvGrpSpPr/>
          <p:nvPr/>
        </p:nvGrpSpPr>
        <p:grpSpPr>
          <a:xfrm>
            <a:off x="1251706" y="1857477"/>
            <a:ext cx="1147928" cy="1147928"/>
            <a:chOff x="1251706" y="1862487"/>
            <a:chExt cx="1147928" cy="1147928"/>
          </a:xfrm>
        </p:grpSpPr>
        <p:sp>
          <p:nvSpPr>
            <p:cNvPr id="98" name="椭圆 97"/>
            <p:cNvSpPr/>
            <p:nvPr/>
          </p:nvSpPr>
          <p:spPr>
            <a:xfrm>
              <a:off x="1251706" y="1862487"/>
              <a:ext cx="1147928" cy="1147928"/>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a typeface="思源黑体 CN Normal" panose="020B0400000000000000" charset="-122"/>
              </a:endParaRPr>
            </a:p>
          </p:txBody>
        </p:sp>
        <p:sp>
          <p:nvSpPr>
            <p:cNvPr id="96" name="TextBox 95"/>
            <p:cNvSpPr txBox="1"/>
            <p:nvPr/>
          </p:nvSpPr>
          <p:spPr>
            <a:xfrm>
              <a:off x="1464033" y="2282563"/>
              <a:ext cx="723275" cy="307777"/>
            </a:xfrm>
            <a:prstGeom prst="rect">
              <a:avLst/>
            </a:prstGeom>
            <a:noFill/>
          </p:spPr>
          <p:txBody>
            <a:bodyPr wrap="none" rtlCol="0">
              <a:spAutoFit/>
            </a:bodyPr>
            <a:lstStyle/>
            <a:p>
              <a:r>
                <a:rPr lang="zh-CN" altLang="en-US" sz="1400" b="1" dirty="0">
                  <a:solidFill>
                    <a:schemeClr val="bg1"/>
                  </a:solidFill>
                  <a:latin typeface="思源黑体 CN Normal" panose="020B0400000000000000" charset="-122"/>
                  <a:ea typeface="思源黑体 CN Normal" panose="020B0400000000000000" charset="-122"/>
                </a:rPr>
                <a:t>措施四</a:t>
              </a:r>
              <a:endParaRPr lang="zh-CN" altLang="en-US" sz="1400" b="1" dirty="0">
                <a:solidFill>
                  <a:schemeClr val="bg1"/>
                </a:solidFill>
                <a:latin typeface="思源黑体 CN Normal" panose="020B0400000000000000" charset="-122"/>
                <a:ea typeface="思源黑体 CN Normal" panose="020B0400000000000000" charset="-122"/>
              </a:endParaRPr>
            </a:p>
          </p:txBody>
        </p:sp>
      </p:grpSp>
      <p:grpSp>
        <p:nvGrpSpPr>
          <p:cNvPr id="99" name="组合 98"/>
          <p:cNvGrpSpPr/>
          <p:nvPr/>
        </p:nvGrpSpPr>
        <p:grpSpPr>
          <a:xfrm>
            <a:off x="5270628" y="2084724"/>
            <a:ext cx="1595586" cy="1595586"/>
            <a:chOff x="5270628" y="2089734"/>
            <a:chExt cx="1595586" cy="1595586"/>
          </a:xfrm>
        </p:grpSpPr>
        <p:sp>
          <p:nvSpPr>
            <p:cNvPr id="103" name="椭圆 102"/>
            <p:cNvSpPr/>
            <p:nvPr/>
          </p:nvSpPr>
          <p:spPr>
            <a:xfrm>
              <a:off x="5270628" y="2089734"/>
              <a:ext cx="1595586" cy="159558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思源黑体 CN Normal" panose="020B0400000000000000" charset="-122"/>
                <a:ea typeface="思源黑体 CN Normal" panose="020B0400000000000000" charset="-122"/>
              </a:endParaRPr>
            </a:p>
          </p:txBody>
        </p:sp>
        <p:sp>
          <p:nvSpPr>
            <p:cNvPr id="101" name="TextBox 100"/>
            <p:cNvSpPr txBox="1"/>
            <p:nvPr/>
          </p:nvSpPr>
          <p:spPr>
            <a:xfrm>
              <a:off x="5591368" y="2687472"/>
              <a:ext cx="954107" cy="400110"/>
            </a:xfrm>
            <a:prstGeom prst="rect">
              <a:avLst/>
            </a:prstGeom>
            <a:noFill/>
          </p:spPr>
          <p:txBody>
            <a:bodyPr wrap="none" rtlCol="0">
              <a:spAutoFit/>
            </a:bodyPr>
            <a:lstStyle/>
            <a:p>
              <a:r>
                <a:rPr lang="zh-CN" altLang="en-US" sz="2000" b="1" dirty="0">
                  <a:solidFill>
                    <a:schemeClr val="bg1"/>
                  </a:solidFill>
                  <a:latin typeface="思源黑体 CN Normal" panose="020B0400000000000000" charset="-122"/>
                  <a:ea typeface="思源黑体 CN Normal" panose="020B0400000000000000" charset="-122"/>
                </a:rPr>
                <a:t>措施三</a:t>
              </a:r>
              <a:endParaRPr lang="zh-CN" altLang="en-US" sz="2000" b="1" dirty="0">
                <a:solidFill>
                  <a:schemeClr val="bg1"/>
                </a:solidFill>
                <a:latin typeface="思源黑体 CN Normal" panose="020B0400000000000000" charset="-122"/>
                <a:ea typeface="思源黑体 CN Normal" panose="020B0400000000000000" charset="-122"/>
              </a:endParaRPr>
            </a:p>
          </p:txBody>
        </p:sp>
      </p:grpSp>
      <p:grpSp>
        <p:nvGrpSpPr>
          <p:cNvPr id="104" name="组合 103"/>
          <p:cNvGrpSpPr/>
          <p:nvPr/>
        </p:nvGrpSpPr>
        <p:grpSpPr>
          <a:xfrm>
            <a:off x="2234741" y="2077975"/>
            <a:ext cx="1595586" cy="1595586"/>
            <a:chOff x="2234741" y="2082985"/>
            <a:chExt cx="1595586" cy="1595586"/>
          </a:xfrm>
        </p:grpSpPr>
        <p:sp>
          <p:nvSpPr>
            <p:cNvPr id="108" name="椭圆 107"/>
            <p:cNvSpPr/>
            <p:nvPr/>
          </p:nvSpPr>
          <p:spPr>
            <a:xfrm>
              <a:off x="2234741" y="2082985"/>
              <a:ext cx="1595586" cy="159558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ea typeface="思源黑体 CN Normal" panose="020B0400000000000000" charset="-122"/>
              </a:endParaRPr>
            </a:p>
          </p:txBody>
        </p:sp>
        <p:sp>
          <p:nvSpPr>
            <p:cNvPr id="106" name="TextBox 105"/>
            <p:cNvSpPr txBox="1"/>
            <p:nvPr/>
          </p:nvSpPr>
          <p:spPr>
            <a:xfrm>
              <a:off x="2555481" y="2680723"/>
              <a:ext cx="954107" cy="400110"/>
            </a:xfrm>
            <a:prstGeom prst="rect">
              <a:avLst/>
            </a:prstGeom>
            <a:noFill/>
          </p:spPr>
          <p:txBody>
            <a:bodyPr wrap="none" rtlCol="0">
              <a:spAutoFit/>
            </a:bodyPr>
            <a:lstStyle/>
            <a:p>
              <a:r>
                <a:rPr lang="zh-CN" altLang="en-US" sz="2000" b="1" dirty="0">
                  <a:solidFill>
                    <a:schemeClr val="bg1"/>
                  </a:solidFill>
                  <a:latin typeface="思源黑体 CN Normal" panose="020B0400000000000000" charset="-122"/>
                  <a:ea typeface="思源黑体 CN Normal" panose="020B0400000000000000" charset="-122"/>
                </a:rPr>
                <a:t>措施二</a:t>
              </a:r>
              <a:endParaRPr lang="zh-CN" altLang="en-US" sz="2000" b="1" dirty="0">
                <a:solidFill>
                  <a:schemeClr val="bg1"/>
                </a:solidFill>
                <a:latin typeface="思源黑体 CN Normal" panose="020B0400000000000000" charset="-122"/>
                <a:ea typeface="思源黑体 CN Normal" panose="020B0400000000000000" charset="-122"/>
              </a:endParaRPr>
            </a:p>
          </p:txBody>
        </p:sp>
      </p:grpSp>
      <p:grpSp>
        <p:nvGrpSpPr>
          <p:cNvPr id="109" name="组合 108"/>
          <p:cNvGrpSpPr/>
          <p:nvPr/>
        </p:nvGrpSpPr>
        <p:grpSpPr>
          <a:xfrm>
            <a:off x="3529051" y="2380642"/>
            <a:ext cx="2085896" cy="2085896"/>
            <a:chOff x="3529051" y="2385652"/>
            <a:chExt cx="2085896" cy="2085896"/>
          </a:xfrm>
        </p:grpSpPr>
        <p:sp>
          <p:nvSpPr>
            <p:cNvPr id="113" name="椭圆 112"/>
            <p:cNvSpPr/>
            <p:nvPr/>
          </p:nvSpPr>
          <p:spPr>
            <a:xfrm>
              <a:off x="3529051" y="2385652"/>
              <a:ext cx="2085896" cy="2085896"/>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思源黑体 CN Normal" panose="020B0400000000000000" charset="-122"/>
                <a:ea typeface="思源黑体 CN Normal" panose="020B0400000000000000" charset="-122"/>
              </a:endParaRPr>
            </a:p>
          </p:txBody>
        </p:sp>
        <p:sp>
          <p:nvSpPr>
            <p:cNvPr id="111" name="TextBox 110"/>
            <p:cNvSpPr txBox="1"/>
            <p:nvPr/>
          </p:nvSpPr>
          <p:spPr>
            <a:xfrm>
              <a:off x="3941057" y="3166990"/>
              <a:ext cx="1261884" cy="523220"/>
            </a:xfrm>
            <a:prstGeom prst="rect">
              <a:avLst/>
            </a:prstGeom>
            <a:noFill/>
          </p:spPr>
          <p:txBody>
            <a:bodyPr wrap="none" rtlCol="0">
              <a:spAutoFit/>
            </a:bodyPr>
            <a:lstStyle/>
            <a:p>
              <a:r>
                <a:rPr lang="zh-CN" altLang="en-US" sz="2800" b="1" dirty="0">
                  <a:solidFill>
                    <a:schemeClr val="bg1"/>
                  </a:solidFill>
                  <a:latin typeface="思源黑体 CN Normal" panose="020B0400000000000000" charset="-122"/>
                  <a:ea typeface="思源黑体 CN Normal" panose="020B0400000000000000" charset="-122"/>
                </a:rPr>
                <a:t>措施一</a:t>
              </a:r>
              <a:endParaRPr lang="zh-CN" altLang="en-US" sz="2800" b="1" dirty="0">
                <a:solidFill>
                  <a:schemeClr val="bg1"/>
                </a:solidFill>
                <a:latin typeface="思源黑体 CN Normal" panose="020B0400000000000000" charset="-122"/>
                <a:ea typeface="思源黑体 CN Normal" panose="020B0400000000000000" charset="-122"/>
              </a:endParaRPr>
            </a:p>
          </p:txBody>
        </p:sp>
      </p:grpSp>
      <p:sp>
        <p:nvSpPr>
          <p:cNvPr id="33" name="TextBox 32"/>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补救措施</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1575455" y="290645"/>
            <a:ext cx="239277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REMEDIAL MEASURES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5" name="直接连接符 34"/>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strips(upRight)">
                                          <p:cBhvr>
                                            <p:cTn id="7" dur="500"/>
                                            <p:tgtEl>
                                              <p:spTgt spid="171"/>
                                            </p:tgtEl>
                                          </p:cBhvr>
                                        </p:animEffect>
                                      </p:childTnLst>
                                    </p:cTn>
                                  </p:par>
                                </p:childTnLst>
                              </p:cTn>
                            </p:par>
                            <p:par>
                              <p:cTn id="8" fill="hold">
                                <p:stCondLst>
                                  <p:cond delay="500"/>
                                </p:stCondLst>
                                <p:childTnLst>
                                  <p:par>
                                    <p:cTn id="9" presetID="2" presetClass="entr" presetSubtype="1" fill="hold" nodeType="afterEffect" p14:presetBounceEnd="40000">
                                      <p:stCondLst>
                                        <p:cond delay="0"/>
                                      </p:stCondLst>
                                      <p:childTnLst>
                                        <p:set>
                                          <p:cBhvr>
                                            <p:cTn id="10" dur="1" fill="hold">
                                              <p:stCondLst>
                                                <p:cond delay="0"/>
                                              </p:stCondLst>
                                            </p:cTn>
                                            <p:tgtEl>
                                              <p:spTgt spid="109"/>
                                            </p:tgtEl>
                                            <p:attrNameLst>
                                              <p:attrName>style.visibility</p:attrName>
                                            </p:attrNameLst>
                                          </p:cBhvr>
                                          <p:to>
                                            <p:strVal val="visible"/>
                                          </p:to>
                                        </p:set>
                                        <p:anim calcmode="lin" valueType="num" p14:bounceEnd="40000">
                                          <p:cBhvr additive="base">
                                            <p:cTn id="11" dur="500" fill="hold"/>
                                            <p:tgtEl>
                                              <p:spTgt spid="109"/>
                                            </p:tgtEl>
                                            <p:attrNameLst>
                                              <p:attrName>ppt_x</p:attrName>
                                            </p:attrNameLst>
                                          </p:cBhvr>
                                          <p:tavLst>
                                            <p:tav tm="0">
                                              <p:val>
                                                <p:strVal val="#ppt_x"/>
                                              </p:val>
                                            </p:tav>
                                            <p:tav tm="100000">
                                              <p:val>
                                                <p:strVal val="#ppt_x"/>
                                              </p:val>
                                            </p:tav>
                                          </p:tavLst>
                                        </p:anim>
                                        <p:anim calcmode="lin" valueType="num" p14:bounceEnd="40000">
                                          <p:cBhvr additive="base">
                                            <p:cTn id="12" dur="500" fill="hold"/>
                                            <p:tgtEl>
                                              <p:spTgt spid="109"/>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1" fill="hold" nodeType="afterEffect" p14:presetBounceEnd="40000">
                                      <p:stCondLst>
                                        <p:cond delay="0"/>
                                      </p:stCondLst>
                                      <p:childTnLst>
                                        <p:set>
                                          <p:cBhvr>
                                            <p:cTn id="15" dur="1" fill="hold">
                                              <p:stCondLst>
                                                <p:cond delay="0"/>
                                              </p:stCondLst>
                                            </p:cTn>
                                            <p:tgtEl>
                                              <p:spTgt spid="104"/>
                                            </p:tgtEl>
                                            <p:attrNameLst>
                                              <p:attrName>style.visibility</p:attrName>
                                            </p:attrNameLst>
                                          </p:cBhvr>
                                          <p:to>
                                            <p:strVal val="visible"/>
                                          </p:to>
                                        </p:set>
                                        <p:anim calcmode="lin" valueType="num" p14:bounceEnd="40000">
                                          <p:cBhvr additive="base">
                                            <p:cTn id="16" dur="500" fill="hold"/>
                                            <p:tgtEl>
                                              <p:spTgt spid="104"/>
                                            </p:tgtEl>
                                            <p:attrNameLst>
                                              <p:attrName>ppt_x</p:attrName>
                                            </p:attrNameLst>
                                          </p:cBhvr>
                                          <p:tavLst>
                                            <p:tav tm="0">
                                              <p:val>
                                                <p:strVal val="#ppt_x"/>
                                              </p:val>
                                            </p:tav>
                                            <p:tav tm="100000">
                                              <p:val>
                                                <p:strVal val="#ppt_x"/>
                                              </p:val>
                                            </p:tav>
                                          </p:tavLst>
                                        </p:anim>
                                        <p:anim calcmode="lin" valueType="num" p14:bounceEnd="40000">
                                          <p:cBhvr additive="base">
                                            <p:cTn id="17" dur="500" fill="hold"/>
                                            <p:tgtEl>
                                              <p:spTgt spid="104"/>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14:presetBounceEnd="40000">
                                      <p:stCondLst>
                                        <p:cond delay="0"/>
                                      </p:stCondLst>
                                      <p:childTnLst>
                                        <p:set>
                                          <p:cBhvr>
                                            <p:cTn id="19" dur="1" fill="hold">
                                              <p:stCondLst>
                                                <p:cond delay="0"/>
                                              </p:stCondLst>
                                            </p:cTn>
                                            <p:tgtEl>
                                              <p:spTgt spid="99"/>
                                            </p:tgtEl>
                                            <p:attrNameLst>
                                              <p:attrName>style.visibility</p:attrName>
                                            </p:attrNameLst>
                                          </p:cBhvr>
                                          <p:to>
                                            <p:strVal val="visible"/>
                                          </p:to>
                                        </p:set>
                                        <p:anim calcmode="lin" valueType="num" p14:bounceEnd="40000">
                                          <p:cBhvr additive="base">
                                            <p:cTn id="20" dur="500" fill="hold"/>
                                            <p:tgtEl>
                                              <p:spTgt spid="99"/>
                                            </p:tgtEl>
                                            <p:attrNameLst>
                                              <p:attrName>ppt_x</p:attrName>
                                            </p:attrNameLst>
                                          </p:cBhvr>
                                          <p:tavLst>
                                            <p:tav tm="0">
                                              <p:val>
                                                <p:strVal val="#ppt_x"/>
                                              </p:val>
                                            </p:tav>
                                            <p:tav tm="100000">
                                              <p:val>
                                                <p:strVal val="#ppt_x"/>
                                              </p:val>
                                            </p:tav>
                                          </p:tavLst>
                                        </p:anim>
                                        <p:anim calcmode="lin" valueType="num" p14:bounceEnd="40000">
                                          <p:cBhvr additive="base">
                                            <p:cTn id="21" dur="500" fill="hold"/>
                                            <p:tgtEl>
                                              <p:spTgt spid="99"/>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2" presetClass="entr" presetSubtype="1" fill="hold" nodeType="afterEffect" p14:presetBounceEnd="40000">
                                      <p:stCondLst>
                                        <p:cond delay="0"/>
                                      </p:stCondLst>
                                      <p:childTnLst>
                                        <p:set>
                                          <p:cBhvr>
                                            <p:cTn id="24" dur="1" fill="hold">
                                              <p:stCondLst>
                                                <p:cond delay="0"/>
                                              </p:stCondLst>
                                            </p:cTn>
                                            <p:tgtEl>
                                              <p:spTgt spid="88"/>
                                            </p:tgtEl>
                                            <p:attrNameLst>
                                              <p:attrName>style.visibility</p:attrName>
                                            </p:attrNameLst>
                                          </p:cBhvr>
                                          <p:to>
                                            <p:strVal val="visible"/>
                                          </p:to>
                                        </p:set>
                                        <p:anim calcmode="lin" valueType="num" p14:bounceEnd="40000">
                                          <p:cBhvr additive="base">
                                            <p:cTn id="25" dur="500" fill="hold"/>
                                            <p:tgtEl>
                                              <p:spTgt spid="88"/>
                                            </p:tgtEl>
                                            <p:attrNameLst>
                                              <p:attrName>ppt_x</p:attrName>
                                            </p:attrNameLst>
                                          </p:cBhvr>
                                          <p:tavLst>
                                            <p:tav tm="0">
                                              <p:val>
                                                <p:strVal val="#ppt_x"/>
                                              </p:val>
                                            </p:tav>
                                            <p:tav tm="100000">
                                              <p:val>
                                                <p:strVal val="#ppt_x"/>
                                              </p:val>
                                            </p:tav>
                                          </p:tavLst>
                                        </p:anim>
                                        <p:anim calcmode="lin" valueType="num" p14:bounceEnd="40000">
                                          <p:cBhvr additive="base">
                                            <p:cTn id="26" dur="500" fill="hold"/>
                                            <p:tgtEl>
                                              <p:spTgt spid="88"/>
                                            </p:tgtEl>
                                            <p:attrNameLst>
                                              <p:attrName>ppt_y</p:attrName>
                                            </p:attrNameLst>
                                          </p:cBhvr>
                                          <p:tavLst>
                                            <p:tav tm="0">
                                              <p:val>
                                                <p:strVal val="0-#ppt_h/2"/>
                                              </p:val>
                                            </p:tav>
                                            <p:tav tm="100000">
                                              <p:val>
                                                <p:strVal val="#ppt_y"/>
                                              </p:val>
                                            </p:tav>
                                          </p:tavLst>
                                        </p:anim>
                                      </p:childTnLst>
                                    </p:cTn>
                                  </p:par>
                                  <p:par>
                                    <p:cTn id="27" presetID="2" presetClass="entr" presetSubtype="1" fill="hold" nodeType="withEffect" p14:presetBounceEnd="40000">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14:bounceEnd="40000">
                                          <p:cBhvr additive="base">
                                            <p:cTn id="29" dur="500" fill="hold"/>
                                            <p:tgtEl>
                                              <p:spTgt spid="93"/>
                                            </p:tgtEl>
                                            <p:attrNameLst>
                                              <p:attrName>ppt_x</p:attrName>
                                            </p:attrNameLst>
                                          </p:cBhvr>
                                          <p:tavLst>
                                            <p:tav tm="0">
                                              <p:val>
                                                <p:strVal val="#ppt_x"/>
                                              </p:val>
                                            </p:tav>
                                            <p:tav tm="100000">
                                              <p:val>
                                                <p:strVal val="#ppt_x"/>
                                              </p:val>
                                            </p:tav>
                                          </p:tavLst>
                                        </p:anim>
                                        <p:anim calcmode="lin" valueType="num" p14:bounceEnd="40000">
                                          <p:cBhvr additive="base">
                                            <p:cTn id="30" dur="500" fill="hold"/>
                                            <p:tgtEl>
                                              <p:spTgt spid="9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strips(upRight)">
                                          <p:cBhvr>
                                            <p:cTn id="7" dur="500"/>
                                            <p:tgtEl>
                                              <p:spTgt spid="171"/>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109"/>
                                            </p:tgtEl>
                                            <p:attrNameLst>
                                              <p:attrName>style.visibility</p:attrName>
                                            </p:attrNameLst>
                                          </p:cBhvr>
                                          <p:to>
                                            <p:strVal val="visible"/>
                                          </p:to>
                                        </p:set>
                                        <p:anim calcmode="lin" valueType="num">
                                          <p:cBhvr additive="base">
                                            <p:cTn id="11" dur="500" fill="hold"/>
                                            <p:tgtEl>
                                              <p:spTgt spid="109"/>
                                            </p:tgtEl>
                                            <p:attrNameLst>
                                              <p:attrName>ppt_x</p:attrName>
                                            </p:attrNameLst>
                                          </p:cBhvr>
                                          <p:tavLst>
                                            <p:tav tm="0">
                                              <p:val>
                                                <p:strVal val="#ppt_x"/>
                                              </p:val>
                                            </p:tav>
                                            <p:tav tm="100000">
                                              <p:val>
                                                <p:strVal val="#ppt_x"/>
                                              </p:val>
                                            </p:tav>
                                          </p:tavLst>
                                        </p:anim>
                                        <p:anim calcmode="lin" valueType="num">
                                          <p:cBhvr additive="base">
                                            <p:cTn id="12" dur="500" fill="hold"/>
                                            <p:tgtEl>
                                              <p:spTgt spid="109"/>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2" presetClass="entr" presetSubtype="1" fill="hold" nodeType="afterEffect">
                                      <p:stCondLst>
                                        <p:cond delay="0"/>
                                      </p:stCondLst>
                                      <p:childTnLst>
                                        <p:set>
                                          <p:cBhvr>
                                            <p:cTn id="15" dur="1" fill="hold">
                                              <p:stCondLst>
                                                <p:cond delay="0"/>
                                              </p:stCondLst>
                                            </p:cTn>
                                            <p:tgtEl>
                                              <p:spTgt spid="104"/>
                                            </p:tgtEl>
                                            <p:attrNameLst>
                                              <p:attrName>style.visibility</p:attrName>
                                            </p:attrNameLst>
                                          </p:cBhvr>
                                          <p:to>
                                            <p:strVal val="visible"/>
                                          </p:to>
                                        </p:set>
                                        <p:anim calcmode="lin" valueType="num">
                                          <p:cBhvr additive="base">
                                            <p:cTn id="16" dur="500" fill="hold"/>
                                            <p:tgtEl>
                                              <p:spTgt spid="104"/>
                                            </p:tgtEl>
                                            <p:attrNameLst>
                                              <p:attrName>ppt_x</p:attrName>
                                            </p:attrNameLst>
                                          </p:cBhvr>
                                          <p:tavLst>
                                            <p:tav tm="0">
                                              <p:val>
                                                <p:strVal val="#ppt_x"/>
                                              </p:val>
                                            </p:tav>
                                            <p:tav tm="100000">
                                              <p:val>
                                                <p:strVal val="#ppt_x"/>
                                              </p:val>
                                            </p:tav>
                                          </p:tavLst>
                                        </p:anim>
                                        <p:anim calcmode="lin" valueType="num">
                                          <p:cBhvr additive="base">
                                            <p:cTn id="17" dur="500" fill="hold"/>
                                            <p:tgtEl>
                                              <p:spTgt spid="104"/>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0"/>
                                      </p:stCondLst>
                                      <p:childTnLst>
                                        <p:set>
                                          <p:cBhvr>
                                            <p:cTn id="19" dur="1" fill="hold">
                                              <p:stCondLst>
                                                <p:cond delay="0"/>
                                              </p:stCondLst>
                                            </p:cTn>
                                            <p:tgtEl>
                                              <p:spTgt spid="99"/>
                                            </p:tgtEl>
                                            <p:attrNameLst>
                                              <p:attrName>style.visibility</p:attrName>
                                            </p:attrNameLst>
                                          </p:cBhvr>
                                          <p:to>
                                            <p:strVal val="visible"/>
                                          </p:to>
                                        </p:set>
                                        <p:anim calcmode="lin" valueType="num">
                                          <p:cBhvr additive="base">
                                            <p:cTn id="20" dur="500" fill="hold"/>
                                            <p:tgtEl>
                                              <p:spTgt spid="99"/>
                                            </p:tgtEl>
                                            <p:attrNameLst>
                                              <p:attrName>ppt_x</p:attrName>
                                            </p:attrNameLst>
                                          </p:cBhvr>
                                          <p:tavLst>
                                            <p:tav tm="0">
                                              <p:val>
                                                <p:strVal val="#ppt_x"/>
                                              </p:val>
                                            </p:tav>
                                            <p:tav tm="100000">
                                              <p:val>
                                                <p:strVal val="#ppt_x"/>
                                              </p:val>
                                            </p:tav>
                                          </p:tavLst>
                                        </p:anim>
                                        <p:anim calcmode="lin" valueType="num">
                                          <p:cBhvr additive="base">
                                            <p:cTn id="21" dur="500" fill="hold"/>
                                            <p:tgtEl>
                                              <p:spTgt spid="99"/>
                                            </p:tgtEl>
                                            <p:attrNameLst>
                                              <p:attrName>ppt_y</p:attrName>
                                            </p:attrNameLst>
                                          </p:cBhvr>
                                          <p:tavLst>
                                            <p:tav tm="0">
                                              <p:val>
                                                <p:strVal val="0-#ppt_h/2"/>
                                              </p:val>
                                            </p:tav>
                                            <p:tav tm="100000">
                                              <p:val>
                                                <p:strVal val="#ppt_y"/>
                                              </p:val>
                                            </p:tav>
                                          </p:tavLst>
                                        </p:anim>
                                      </p:childTnLst>
                                    </p:cTn>
                                  </p:par>
                                </p:childTnLst>
                              </p:cTn>
                            </p:par>
                            <p:par>
                              <p:cTn id="22" fill="hold">
                                <p:stCondLst>
                                  <p:cond delay="1500"/>
                                </p:stCondLst>
                                <p:childTnLst>
                                  <p:par>
                                    <p:cTn id="23" presetID="2" presetClass="entr" presetSubtype="1" fill="hold" nodeType="afterEffect">
                                      <p:stCondLst>
                                        <p:cond delay="0"/>
                                      </p:stCondLst>
                                      <p:childTnLst>
                                        <p:set>
                                          <p:cBhvr>
                                            <p:cTn id="24" dur="1" fill="hold">
                                              <p:stCondLst>
                                                <p:cond delay="0"/>
                                              </p:stCondLst>
                                            </p:cTn>
                                            <p:tgtEl>
                                              <p:spTgt spid="88"/>
                                            </p:tgtEl>
                                            <p:attrNameLst>
                                              <p:attrName>style.visibility</p:attrName>
                                            </p:attrNameLst>
                                          </p:cBhvr>
                                          <p:to>
                                            <p:strVal val="visible"/>
                                          </p:to>
                                        </p:set>
                                        <p:anim calcmode="lin" valueType="num">
                                          <p:cBhvr additive="base">
                                            <p:cTn id="25" dur="500" fill="hold"/>
                                            <p:tgtEl>
                                              <p:spTgt spid="88"/>
                                            </p:tgtEl>
                                            <p:attrNameLst>
                                              <p:attrName>ppt_x</p:attrName>
                                            </p:attrNameLst>
                                          </p:cBhvr>
                                          <p:tavLst>
                                            <p:tav tm="0">
                                              <p:val>
                                                <p:strVal val="#ppt_x"/>
                                              </p:val>
                                            </p:tav>
                                            <p:tav tm="100000">
                                              <p:val>
                                                <p:strVal val="#ppt_x"/>
                                              </p:val>
                                            </p:tav>
                                          </p:tavLst>
                                        </p:anim>
                                        <p:anim calcmode="lin" valueType="num">
                                          <p:cBhvr additive="base">
                                            <p:cTn id="26" dur="500" fill="hold"/>
                                            <p:tgtEl>
                                              <p:spTgt spid="88"/>
                                            </p:tgtEl>
                                            <p:attrNameLst>
                                              <p:attrName>ppt_y</p:attrName>
                                            </p:attrNameLst>
                                          </p:cBhvr>
                                          <p:tavLst>
                                            <p:tav tm="0">
                                              <p:val>
                                                <p:strVal val="0-#ppt_h/2"/>
                                              </p:val>
                                            </p:tav>
                                            <p:tav tm="100000">
                                              <p:val>
                                                <p:strVal val="#ppt_y"/>
                                              </p:val>
                                            </p:tav>
                                          </p:tavLst>
                                        </p:anim>
                                      </p:childTnLst>
                                    </p:cTn>
                                  </p:par>
                                  <p:par>
                                    <p:cTn id="27" presetID="2" presetClass="entr" presetSubtype="1" fill="hold" nodeType="withEffect">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cBhvr additive="base">
                                            <p:cTn id="29" dur="500" fill="hold"/>
                                            <p:tgtEl>
                                              <p:spTgt spid="93"/>
                                            </p:tgtEl>
                                            <p:attrNameLst>
                                              <p:attrName>ppt_x</p:attrName>
                                            </p:attrNameLst>
                                          </p:cBhvr>
                                          <p:tavLst>
                                            <p:tav tm="0">
                                              <p:val>
                                                <p:strVal val="#ppt_x"/>
                                              </p:val>
                                            </p:tav>
                                            <p:tav tm="100000">
                                              <p:val>
                                                <p:strVal val="#ppt_x"/>
                                              </p:val>
                                            </p:tav>
                                          </p:tavLst>
                                        </p:anim>
                                        <p:anim calcmode="lin" valueType="num">
                                          <p:cBhvr additive="base">
                                            <p:cTn id="30" dur="500" fill="hold"/>
                                            <p:tgtEl>
                                              <p:spTgt spid="9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1087518" y="1407413"/>
            <a:ext cx="1924072" cy="192407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 name="椭圆 4"/>
          <p:cNvSpPr/>
          <p:nvPr/>
        </p:nvSpPr>
        <p:spPr>
          <a:xfrm>
            <a:off x="1226969" y="3245512"/>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 name="椭圆 5"/>
          <p:cNvSpPr/>
          <p:nvPr/>
        </p:nvSpPr>
        <p:spPr>
          <a:xfrm>
            <a:off x="1604729" y="3369414"/>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 name="椭圆 6"/>
          <p:cNvSpPr/>
          <p:nvPr/>
        </p:nvSpPr>
        <p:spPr>
          <a:xfrm>
            <a:off x="1778432" y="3174793"/>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8" name="椭圆 7"/>
          <p:cNvSpPr/>
          <p:nvPr/>
        </p:nvSpPr>
        <p:spPr>
          <a:xfrm>
            <a:off x="2411193" y="3296402"/>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9" name="椭圆 8"/>
          <p:cNvSpPr/>
          <p:nvPr/>
        </p:nvSpPr>
        <p:spPr>
          <a:xfrm>
            <a:off x="952192" y="3056708"/>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0" name="椭圆 9"/>
          <p:cNvSpPr/>
          <p:nvPr/>
        </p:nvSpPr>
        <p:spPr>
          <a:xfrm>
            <a:off x="1244941" y="3100000"/>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1" name="椭圆 10"/>
          <p:cNvSpPr/>
          <p:nvPr/>
        </p:nvSpPr>
        <p:spPr>
          <a:xfrm>
            <a:off x="2781911" y="3231428"/>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2" name="TextBox 11"/>
          <p:cNvSpPr txBox="1"/>
          <p:nvPr/>
        </p:nvSpPr>
        <p:spPr>
          <a:xfrm>
            <a:off x="4644843" y="1219277"/>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14" name="直接连接符 13"/>
          <p:cNvCxnSpPr/>
          <p:nvPr/>
        </p:nvCxnSpPr>
        <p:spPr>
          <a:xfrm>
            <a:off x="3638595" y="1385990"/>
            <a:ext cx="792088" cy="0"/>
          </a:xfrm>
          <a:prstGeom prst="line">
            <a:avLst/>
          </a:prstGeom>
          <a:ln w="6350">
            <a:solidFill>
              <a:schemeClr val="accent2">
                <a:lumMod val="75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4644843" y="1725296"/>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17" name="直接连接符 16"/>
          <p:cNvCxnSpPr/>
          <p:nvPr/>
        </p:nvCxnSpPr>
        <p:spPr>
          <a:xfrm>
            <a:off x="3638595" y="1892009"/>
            <a:ext cx="792088" cy="0"/>
          </a:xfrm>
          <a:prstGeom prst="line">
            <a:avLst/>
          </a:prstGeom>
          <a:ln w="6350">
            <a:solidFill>
              <a:schemeClr val="accent5"/>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644843" y="2229352"/>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20" name="直接连接符 19"/>
          <p:cNvCxnSpPr/>
          <p:nvPr/>
        </p:nvCxnSpPr>
        <p:spPr>
          <a:xfrm>
            <a:off x="3638595" y="2396065"/>
            <a:ext cx="792088" cy="0"/>
          </a:xfrm>
          <a:prstGeom prst="line">
            <a:avLst/>
          </a:prstGeom>
          <a:ln w="6350">
            <a:solidFill>
              <a:schemeClr val="accent2">
                <a:lumMod val="75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644843" y="2733408"/>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23" name="直接连接符 22"/>
          <p:cNvCxnSpPr/>
          <p:nvPr/>
        </p:nvCxnSpPr>
        <p:spPr>
          <a:xfrm>
            <a:off x="3638595" y="2900121"/>
            <a:ext cx="792088" cy="0"/>
          </a:xfrm>
          <a:prstGeom prst="line">
            <a:avLst/>
          </a:prstGeom>
          <a:ln w="6350">
            <a:solidFill>
              <a:schemeClr val="accent5"/>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644843" y="3237464"/>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26" name="直接连接符 25"/>
          <p:cNvCxnSpPr/>
          <p:nvPr/>
        </p:nvCxnSpPr>
        <p:spPr>
          <a:xfrm>
            <a:off x="3638595" y="3404177"/>
            <a:ext cx="792088" cy="0"/>
          </a:xfrm>
          <a:prstGeom prst="line">
            <a:avLst/>
          </a:prstGeom>
          <a:ln w="6350">
            <a:solidFill>
              <a:schemeClr val="accent2">
                <a:lumMod val="75000"/>
              </a:schemeClr>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4644843" y="3741520"/>
            <a:ext cx="3456384" cy="33342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dirty="0">
                <a:latin typeface="思源黑体 CN Normal" panose="020B0400000000000000" charset="-122"/>
                <a:ea typeface="思源黑体 CN Normal" panose="020B0400000000000000" charset="-122"/>
              </a:rPr>
              <a:t>……</a:t>
            </a:r>
            <a:endParaRPr lang="en-US" altLang="zh-CN" dirty="0">
              <a:latin typeface="思源黑体 CN Normal" panose="020B0400000000000000" charset="-122"/>
              <a:ea typeface="思源黑体 CN Normal" panose="020B0400000000000000" charset="-122"/>
            </a:endParaRPr>
          </a:p>
        </p:txBody>
      </p:sp>
      <p:cxnSp>
        <p:nvCxnSpPr>
          <p:cNvPr id="29" name="直接连接符 28"/>
          <p:cNvCxnSpPr/>
          <p:nvPr/>
        </p:nvCxnSpPr>
        <p:spPr>
          <a:xfrm>
            <a:off x="3638595" y="3908233"/>
            <a:ext cx="792088" cy="0"/>
          </a:xfrm>
          <a:prstGeom prst="line">
            <a:avLst/>
          </a:prstGeom>
          <a:ln w="6350">
            <a:solidFill>
              <a:schemeClr val="accent5"/>
            </a:solidFill>
            <a:prstDash val="dash"/>
            <a:tailEnd type="oval" w="sm" len="sm"/>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3427015" y="1248600"/>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1</a:t>
            </a:r>
            <a:endParaRPr lang="zh-CN" altLang="en-US" dirty="0">
              <a:latin typeface="思源黑体 CN Normal" panose="020B0400000000000000" charset="-122"/>
              <a:ea typeface="思源黑体 CN Normal" panose="020B0400000000000000" charset="-122"/>
            </a:endParaRPr>
          </a:p>
        </p:txBody>
      </p:sp>
      <p:sp>
        <p:nvSpPr>
          <p:cNvPr id="31" name="椭圆 30"/>
          <p:cNvSpPr/>
          <p:nvPr/>
        </p:nvSpPr>
        <p:spPr>
          <a:xfrm>
            <a:off x="3147794" y="2870285"/>
            <a:ext cx="167224" cy="167224"/>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2" name="椭圆 31"/>
          <p:cNvSpPr/>
          <p:nvPr/>
        </p:nvSpPr>
        <p:spPr>
          <a:xfrm>
            <a:off x="2942895" y="2988013"/>
            <a:ext cx="137389" cy="137389"/>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5" name="椭圆 34"/>
          <p:cNvSpPr/>
          <p:nvPr/>
        </p:nvSpPr>
        <p:spPr>
          <a:xfrm>
            <a:off x="3425919" y="1750688"/>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2</a:t>
            </a:r>
            <a:endParaRPr lang="zh-CN" altLang="en-US" dirty="0">
              <a:latin typeface="思源黑体 CN Normal" panose="020B0400000000000000" charset="-122"/>
              <a:ea typeface="思源黑体 CN Normal" panose="020B0400000000000000" charset="-122"/>
            </a:endParaRPr>
          </a:p>
        </p:txBody>
      </p:sp>
      <p:sp>
        <p:nvSpPr>
          <p:cNvPr id="36" name="椭圆 35"/>
          <p:cNvSpPr/>
          <p:nvPr/>
        </p:nvSpPr>
        <p:spPr>
          <a:xfrm>
            <a:off x="3425730" y="2260643"/>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3</a:t>
            </a:r>
            <a:endParaRPr lang="zh-CN" altLang="en-US" dirty="0">
              <a:latin typeface="思源黑体 CN Normal" panose="020B0400000000000000" charset="-122"/>
              <a:ea typeface="思源黑体 CN Normal" panose="020B0400000000000000" charset="-122"/>
            </a:endParaRPr>
          </a:p>
        </p:txBody>
      </p:sp>
      <p:sp>
        <p:nvSpPr>
          <p:cNvPr id="37" name="椭圆 36"/>
          <p:cNvSpPr/>
          <p:nvPr/>
        </p:nvSpPr>
        <p:spPr>
          <a:xfrm>
            <a:off x="3424634" y="2762731"/>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4</a:t>
            </a:r>
            <a:endParaRPr lang="zh-CN" altLang="en-US" dirty="0">
              <a:latin typeface="思源黑体 CN Normal" panose="020B0400000000000000" charset="-122"/>
              <a:ea typeface="思源黑体 CN Normal" panose="020B0400000000000000" charset="-122"/>
            </a:endParaRPr>
          </a:p>
        </p:txBody>
      </p:sp>
      <p:sp>
        <p:nvSpPr>
          <p:cNvPr id="38" name="椭圆 37"/>
          <p:cNvSpPr/>
          <p:nvPr/>
        </p:nvSpPr>
        <p:spPr>
          <a:xfrm>
            <a:off x="3427060" y="3264989"/>
            <a:ext cx="274777" cy="2747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5</a:t>
            </a:r>
            <a:endParaRPr lang="zh-CN" altLang="en-US" dirty="0">
              <a:latin typeface="思源黑体 CN Normal" panose="020B0400000000000000" charset="-122"/>
              <a:ea typeface="思源黑体 CN Normal" panose="020B0400000000000000" charset="-122"/>
            </a:endParaRPr>
          </a:p>
        </p:txBody>
      </p:sp>
      <p:sp>
        <p:nvSpPr>
          <p:cNvPr id="39" name="椭圆 38"/>
          <p:cNvSpPr/>
          <p:nvPr/>
        </p:nvSpPr>
        <p:spPr>
          <a:xfrm>
            <a:off x="3425964" y="3767077"/>
            <a:ext cx="274777" cy="274777"/>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思源黑体 CN Normal" panose="020B0400000000000000" charset="-122"/>
                <a:ea typeface="思源黑体 CN Normal" panose="020B0400000000000000" charset="-122"/>
              </a:rPr>
              <a:t>6</a:t>
            </a:r>
            <a:endParaRPr lang="zh-CN" altLang="en-US" dirty="0">
              <a:latin typeface="思源黑体 CN Normal" panose="020B0400000000000000" charset="-122"/>
              <a:ea typeface="思源黑体 CN Normal" panose="020B0400000000000000" charset="-122"/>
            </a:endParaRPr>
          </a:p>
        </p:txBody>
      </p:sp>
      <p:sp>
        <p:nvSpPr>
          <p:cNvPr id="42" name="TextBox 41"/>
          <p:cNvSpPr txBox="1"/>
          <p:nvPr/>
        </p:nvSpPr>
        <p:spPr>
          <a:xfrm>
            <a:off x="1381102" y="2211510"/>
            <a:ext cx="1400809" cy="30777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gn="ctr">
              <a:lnSpc>
                <a:spcPct val="100000"/>
              </a:lnSpc>
            </a:pPr>
            <a:r>
              <a:rPr lang="zh-CN" altLang="en-US" sz="2000" b="1" dirty="0">
                <a:solidFill>
                  <a:schemeClr val="bg1"/>
                </a:solidFill>
                <a:latin typeface="思源黑体 CN Normal" panose="020B0400000000000000" charset="-122"/>
                <a:ea typeface="思源黑体 CN Normal" panose="020B0400000000000000" charset="-122"/>
              </a:rPr>
              <a:t>参考文献</a:t>
            </a:r>
            <a:endParaRPr lang="en-US" altLang="zh-CN" sz="2000" b="1" dirty="0">
              <a:solidFill>
                <a:schemeClr val="bg1"/>
              </a:solidFill>
              <a:latin typeface="思源黑体 CN Normal" panose="020B0400000000000000" charset="-122"/>
              <a:ea typeface="思源黑体 CN Normal" panose="020B0400000000000000" charset="-122"/>
            </a:endParaRPr>
          </a:p>
        </p:txBody>
      </p:sp>
      <p:sp>
        <p:nvSpPr>
          <p:cNvPr id="45" name="TextBox 44"/>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参考文献</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46" name="TextBox 45"/>
          <p:cNvSpPr txBox="1"/>
          <p:nvPr/>
        </p:nvSpPr>
        <p:spPr>
          <a:xfrm>
            <a:off x="1575455" y="290645"/>
            <a:ext cx="1316386"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REFERENCE</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47" name="直接连接符 46"/>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40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53" presetClass="entr" presetSubtype="16" fill="hold" grpId="0" nodeType="withEffect">
                                  <p:stCondLst>
                                    <p:cond delay="40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53" presetClass="entr" presetSubtype="16" fill="hold" grpId="0" nodeType="withEffect">
                                  <p:stCondLst>
                                    <p:cond delay="20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20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childTnLst>
                          </p:cTn>
                        </p:par>
                        <p:par>
                          <p:cTn id="45" fill="hold">
                            <p:stCondLst>
                              <p:cond delay="1000"/>
                            </p:stCondLst>
                            <p:childTnLst>
                              <p:par>
                                <p:cTn id="46" presetID="53" presetClass="entr" presetSubtype="16" fill="hold" grpId="0" nodeType="afterEffect">
                                  <p:stCondLst>
                                    <p:cond delay="0"/>
                                  </p:stCondLst>
                                  <p:childTnLst>
                                    <p:set>
                                      <p:cBhvr>
                                        <p:cTn id="47" dur="1" fill="hold">
                                          <p:stCondLst>
                                            <p:cond delay="0"/>
                                          </p:stCondLst>
                                        </p:cTn>
                                        <p:tgtEl>
                                          <p:spTgt spid="42"/>
                                        </p:tgtEl>
                                        <p:attrNameLst>
                                          <p:attrName>style.visibility</p:attrName>
                                        </p:attrNameLst>
                                      </p:cBhvr>
                                      <p:to>
                                        <p:strVal val="visible"/>
                                      </p:to>
                                    </p:set>
                                    <p:anim calcmode="lin" valueType="num">
                                      <p:cBhvr>
                                        <p:cTn id="48" dur="500" fill="hold"/>
                                        <p:tgtEl>
                                          <p:spTgt spid="42"/>
                                        </p:tgtEl>
                                        <p:attrNameLst>
                                          <p:attrName>ppt_w</p:attrName>
                                        </p:attrNameLst>
                                      </p:cBhvr>
                                      <p:tavLst>
                                        <p:tav tm="0">
                                          <p:val>
                                            <p:fltVal val="0"/>
                                          </p:val>
                                        </p:tav>
                                        <p:tav tm="100000">
                                          <p:val>
                                            <p:strVal val="#ppt_w"/>
                                          </p:val>
                                        </p:tav>
                                      </p:tavLst>
                                    </p:anim>
                                    <p:anim calcmode="lin" valueType="num">
                                      <p:cBhvr>
                                        <p:cTn id="49" dur="500" fill="hold"/>
                                        <p:tgtEl>
                                          <p:spTgt spid="42"/>
                                        </p:tgtEl>
                                        <p:attrNameLst>
                                          <p:attrName>ppt_h</p:attrName>
                                        </p:attrNameLst>
                                      </p:cBhvr>
                                      <p:tavLst>
                                        <p:tav tm="0">
                                          <p:val>
                                            <p:fltVal val="0"/>
                                          </p:val>
                                        </p:tav>
                                        <p:tav tm="100000">
                                          <p:val>
                                            <p:strVal val="#ppt_h"/>
                                          </p:val>
                                        </p:tav>
                                      </p:tavLst>
                                    </p:anim>
                                    <p:animEffect transition="in" filter="fade">
                                      <p:cBhvr>
                                        <p:cTn id="50" dur="500"/>
                                        <p:tgtEl>
                                          <p:spTgt spid="42"/>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30"/>
                                        </p:tgtEl>
                                        <p:attrNameLst>
                                          <p:attrName>style.visibility</p:attrName>
                                        </p:attrNameLst>
                                      </p:cBhvr>
                                      <p:to>
                                        <p:strVal val="visible"/>
                                      </p:to>
                                    </p:set>
                                    <p:anim calcmode="lin" valueType="num">
                                      <p:cBhvr>
                                        <p:cTn id="54" dur="500" fill="hold"/>
                                        <p:tgtEl>
                                          <p:spTgt spid="30"/>
                                        </p:tgtEl>
                                        <p:attrNameLst>
                                          <p:attrName>ppt_w</p:attrName>
                                        </p:attrNameLst>
                                      </p:cBhvr>
                                      <p:tavLst>
                                        <p:tav tm="0">
                                          <p:val>
                                            <p:fltVal val="0"/>
                                          </p:val>
                                        </p:tav>
                                        <p:tav tm="100000">
                                          <p:val>
                                            <p:strVal val="#ppt_w"/>
                                          </p:val>
                                        </p:tav>
                                      </p:tavLst>
                                    </p:anim>
                                    <p:anim calcmode="lin" valueType="num">
                                      <p:cBhvr>
                                        <p:cTn id="55" dur="500" fill="hold"/>
                                        <p:tgtEl>
                                          <p:spTgt spid="30"/>
                                        </p:tgtEl>
                                        <p:attrNameLst>
                                          <p:attrName>ppt_h</p:attrName>
                                        </p:attrNameLst>
                                      </p:cBhvr>
                                      <p:tavLst>
                                        <p:tav tm="0">
                                          <p:val>
                                            <p:fltVal val="0"/>
                                          </p:val>
                                        </p:tav>
                                        <p:tav tm="100000">
                                          <p:val>
                                            <p:strVal val="#ppt_h"/>
                                          </p:val>
                                        </p:tav>
                                      </p:tavLst>
                                    </p:anim>
                                    <p:animEffect transition="in" filter="fade">
                                      <p:cBhvr>
                                        <p:cTn id="56" dur="500"/>
                                        <p:tgtEl>
                                          <p:spTgt spid="30"/>
                                        </p:tgtEl>
                                      </p:cBhvr>
                                    </p:animEffect>
                                  </p:childTnLst>
                                </p:cTn>
                              </p:par>
                              <p:par>
                                <p:cTn id="57" presetID="53" presetClass="entr" presetSubtype="16" fill="hold" grpId="0" nodeType="withEffect">
                                  <p:stCondLst>
                                    <p:cond delay="100"/>
                                  </p:stCondLst>
                                  <p:childTnLst>
                                    <p:set>
                                      <p:cBhvr>
                                        <p:cTn id="58" dur="1" fill="hold">
                                          <p:stCondLst>
                                            <p:cond delay="0"/>
                                          </p:stCondLst>
                                        </p:cTn>
                                        <p:tgtEl>
                                          <p:spTgt spid="31"/>
                                        </p:tgtEl>
                                        <p:attrNameLst>
                                          <p:attrName>style.visibility</p:attrName>
                                        </p:attrNameLst>
                                      </p:cBhvr>
                                      <p:to>
                                        <p:strVal val="visible"/>
                                      </p:to>
                                    </p:set>
                                    <p:anim calcmode="lin" valueType="num">
                                      <p:cBhvr>
                                        <p:cTn id="59" dur="500" fill="hold"/>
                                        <p:tgtEl>
                                          <p:spTgt spid="31"/>
                                        </p:tgtEl>
                                        <p:attrNameLst>
                                          <p:attrName>ppt_w</p:attrName>
                                        </p:attrNameLst>
                                      </p:cBhvr>
                                      <p:tavLst>
                                        <p:tav tm="0">
                                          <p:val>
                                            <p:fltVal val="0"/>
                                          </p:val>
                                        </p:tav>
                                        <p:tav tm="100000">
                                          <p:val>
                                            <p:strVal val="#ppt_w"/>
                                          </p:val>
                                        </p:tav>
                                      </p:tavLst>
                                    </p:anim>
                                    <p:anim calcmode="lin" valueType="num">
                                      <p:cBhvr>
                                        <p:cTn id="60" dur="500" fill="hold"/>
                                        <p:tgtEl>
                                          <p:spTgt spid="31"/>
                                        </p:tgtEl>
                                        <p:attrNameLst>
                                          <p:attrName>ppt_h</p:attrName>
                                        </p:attrNameLst>
                                      </p:cBhvr>
                                      <p:tavLst>
                                        <p:tav tm="0">
                                          <p:val>
                                            <p:fltVal val="0"/>
                                          </p:val>
                                        </p:tav>
                                        <p:tav tm="100000">
                                          <p:val>
                                            <p:strVal val="#ppt_h"/>
                                          </p:val>
                                        </p:tav>
                                      </p:tavLst>
                                    </p:anim>
                                    <p:animEffect transition="in" filter="fade">
                                      <p:cBhvr>
                                        <p:cTn id="61" dur="500"/>
                                        <p:tgtEl>
                                          <p:spTgt spid="31"/>
                                        </p:tgtEl>
                                      </p:cBhvr>
                                    </p:animEffect>
                                  </p:childTnLst>
                                </p:cTn>
                              </p:par>
                              <p:par>
                                <p:cTn id="62" presetID="53" presetClass="entr" presetSubtype="16" fill="hold" grpId="0" nodeType="withEffect">
                                  <p:stCondLst>
                                    <p:cond delay="200"/>
                                  </p:stCondLst>
                                  <p:childTnLst>
                                    <p:set>
                                      <p:cBhvr>
                                        <p:cTn id="63" dur="1" fill="hold">
                                          <p:stCondLst>
                                            <p:cond delay="0"/>
                                          </p:stCondLst>
                                        </p:cTn>
                                        <p:tgtEl>
                                          <p:spTgt spid="32"/>
                                        </p:tgtEl>
                                        <p:attrNameLst>
                                          <p:attrName>style.visibility</p:attrName>
                                        </p:attrNameLst>
                                      </p:cBhvr>
                                      <p:to>
                                        <p:strVal val="visible"/>
                                      </p:to>
                                    </p:set>
                                    <p:anim calcmode="lin" valueType="num">
                                      <p:cBhvr>
                                        <p:cTn id="64" dur="500" fill="hold"/>
                                        <p:tgtEl>
                                          <p:spTgt spid="32"/>
                                        </p:tgtEl>
                                        <p:attrNameLst>
                                          <p:attrName>ppt_w</p:attrName>
                                        </p:attrNameLst>
                                      </p:cBhvr>
                                      <p:tavLst>
                                        <p:tav tm="0">
                                          <p:val>
                                            <p:fltVal val="0"/>
                                          </p:val>
                                        </p:tav>
                                        <p:tav tm="100000">
                                          <p:val>
                                            <p:strVal val="#ppt_w"/>
                                          </p:val>
                                        </p:tav>
                                      </p:tavLst>
                                    </p:anim>
                                    <p:anim calcmode="lin" valueType="num">
                                      <p:cBhvr>
                                        <p:cTn id="65" dur="500" fill="hold"/>
                                        <p:tgtEl>
                                          <p:spTgt spid="32"/>
                                        </p:tgtEl>
                                        <p:attrNameLst>
                                          <p:attrName>ppt_h</p:attrName>
                                        </p:attrNameLst>
                                      </p:cBhvr>
                                      <p:tavLst>
                                        <p:tav tm="0">
                                          <p:val>
                                            <p:fltVal val="0"/>
                                          </p:val>
                                        </p:tav>
                                        <p:tav tm="100000">
                                          <p:val>
                                            <p:strVal val="#ppt_h"/>
                                          </p:val>
                                        </p:tav>
                                      </p:tavLst>
                                    </p:anim>
                                    <p:animEffect transition="in" filter="fade">
                                      <p:cBhvr>
                                        <p:cTn id="66" dur="500"/>
                                        <p:tgtEl>
                                          <p:spTgt spid="32"/>
                                        </p:tgtEl>
                                      </p:cBhvr>
                                    </p:animEffect>
                                  </p:childTnLst>
                                </p:cTn>
                              </p:par>
                              <p:par>
                                <p:cTn id="67" presetID="53" presetClass="entr" presetSubtype="16" fill="hold" grpId="0" nodeType="withEffect">
                                  <p:stCondLst>
                                    <p:cond delay="300"/>
                                  </p:stCondLst>
                                  <p:childTnLst>
                                    <p:set>
                                      <p:cBhvr>
                                        <p:cTn id="68" dur="1" fill="hold">
                                          <p:stCondLst>
                                            <p:cond delay="0"/>
                                          </p:stCondLst>
                                        </p:cTn>
                                        <p:tgtEl>
                                          <p:spTgt spid="35"/>
                                        </p:tgtEl>
                                        <p:attrNameLst>
                                          <p:attrName>style.visibility</p:attrName>
                                        </p:attrNameLst>
                                      </p:cBhvr>
                                      <p:to>
                                        <p:strVal val="visible"/>
                                      </p:to>
                                    </p:set>
                                    <p:anim calcmode="lin" valueType="num">
                                      <p:cBhvr>
                                        <p:cTn id="69" dur="500" fill="hold"/>
                                        <p:tgtEl>
                                          <p:spTgt spid="35"/>
                                        </p:tgtEl>
                                        <p:attrNameLst>
                                          <p:attrName>ppt_w</p:attrName>
                                        </p:attrNameLst>
                                      </p:cBhvr>
                                      <p:tavLst>
                                        <p:tav tm="0">
                                          <p:val>
                                            <p:fltVal val="0"/>
                                          </p:val>
                                        </p:tav>
                                        <p:tav tm="100000">
                                          <p:val>
                                            <p:strVal val="#ppt_w"/>
                                          </p:val>
                                        </p:tav>
                                      </p:tavLst>
                                    </p:anim>
                                    <p:anim calcmode="lin" valueType="num">
                                      <p:cBhvr>
                                        <p:cTn id="70" dur="500" fill="hold"/>
                                        <p:tgtEl>
                                          <p:spTgt spid="35"/>
                                        </p:tgtEl>
                                        <p:attrNameLst>
                                          <p:attrName>ppt_h</p:attrName>
                                        </p:attrNameLst>
                                      </p:cBhvr>
                                      <p:tavLst>
                                        <p:tav tm="0">
                                          <p:val>
                                            <p:fltVal val="0"/>
                                          </p:val>
                                        </p:tav>
                                        <p:tav tm="100000">
                                          <p:val>
                                            <p:strVal val="#ppt_h"/>
                                          </p:val>
                                        </p:tav>
                                      </p:tavLst>
                                    </p:anim>
                                    <p:animEffect transition="in" filter="fade">
                                      <p:cBhvr>
                                        <p:cTn id="71" dur="500"/>
                                        <p:tgtEl>
                                          <p:spTgt spid="35"/>
                                        </p:tgtEl>
                                      </p:cBhvr>
                                    </p:animEffect>
                                  </p:childTnLst>
                                </p:cTn>
                              </p:par>
                              <p:par>
                                <p:cTn id="72" presetID="53" presetClass="entr" presetSubtype="16" fill="hold" grpId="0" nodeType="withEffect">
                                  <p:stCondLst>
                                    <p:cond delay="400"/>
                                  </p:stCondLst>
                                  <p:childTnLst>
                                    <p:set>
                                      <p:cBhvr>
                                        <p:cTn id="73" dur="1" fill="hold">
                                          <p:stCondLst>
                                            <p:cond delay="0"/>
                                          </p:stCondLst>
                                        </p:cTn>
                                        <p:tgtEl>
                                          <p:spTgt spid="36"/>
                                        </p:tgtEl>
                                        <p:attrNameLst>
                                          <p:attrName>style.visibility</p:attrName>
                                        </p:attrNameLst>
                                      </p:cBhvr>
                                      <p:to>
                                        <p:strVal val="visible"/>
                                      </p:to>
                                    </p:set>
                                    <p:anim calcmode="lin" valueType="num">
                                      <p:cBhvr>
                                        <p:cTn id="74" dur="500" fill="hold"/>
                                        <p:tgtEl>
                                          <p:spTgt spid="36"/>
                                        </p:tgtEl>
                                        <p:attrNameLst>
                                          <p:attrName>ppt_w</p:attrName>
                                        </p:attrNameLst>
                                      </p:cBhvr>
                                      <p:tavLst>
                                        <p:tav tm="0">
                                          <p:val>
                                            <p:fltVal val="0"/>
                                          </p:val>
                                        </p:tav>
                                        <p:tav tm="100000">
                                          <p:val>
                                            <p:strVal val="#ppt_w"/>
                                          </p:val>
                                        </p:tav>
                                      </p:tavLst>
                                    </p:anim>
                                    <p:anim calcmode="lin" valueType="num">
                                      <p:cBhvr>
                                        <p:cTn id="75" dur="500" fill="hold"/>
                                        <p:tgtEl>
                                          <p:spTgt spid="36"/>
                                        </p:tgtEl>
                                        <p:attrNameLst>
                                          <p:attrName>ppt_h</p:attrName>
                                        </p:attrNameLst>
                                      </p:cBhvr>
                                      <p:tavLst>
                                        <p:tav tm="0">
                                          <p:val>
                                            <p:fltVal val="0"/>
                                          </p:val>
                                        </p:tav>
                                        <p:tav tm="100000">
                                          <p:val>
                                            <p:strVal val="#ppt_h"/>
                                          </p:val>
                                        </p:tav>
                                      </p:tavLst>
                                    </p:anim>
                                    <p:animEffect transition="in" filter="fade">
                                      <p:cBhvr>
                                        <p:cTn id="76" dur="500"/>
                                        <p:tgtEl>
                                          <p:spTgt spid="36"/>
                                        </p:tgtEl>
                                      </p:cBhvr>
                                    </p:animEffect>
                                  </p:childTnLst>
                                </p:cTn>
                              </p:par>
                              <p:par>
                                <p:cTn id="77" presetID="53" presetClass="entr" presetSubtype="16" fill="hold" grpId="0" nodeType="withEffect">
                                  <p:stCondLst>
                                    <p:cond delay="500"/>
                                  </p:stCondLst>
                                  <p:childTnLst>
                                    <p:set>
                                      <p:cBhvr>
                                        <p:cTn id="78" dur="1" fill="hold">
                                          <p:stCondLst>
                                            <p:cond delay="0"/>
                                          </p:stCondLst>
                                        </p:cTn>
                                        <p:tgtEl>
                                          <p:spTgt spid="37"/>
                                        </p:tgtEl>
                                        <p:attrNameLst>
                                          <p:attrName>style.visibility</p:attrName>
                                        </p:attrNameLst>
                                      </p:cBhvr>
                                      <p:to>
                                        <p:strVal val="visible"/>
                                      </p:to>
                                    </p:set>
                                    <p:anim calcmode="lin" valueType="num">
                                      <p:cBhvr>
                                        <p:cTn id="79" dur="500" fill="hold"/>
                                        <p:tgtEl>
                                          <p:spTgt spid="37"/>
                                        </p:tgtEl>
                                        <p:attrNameLst>
                                          <p:attrName>ppt_w</p:attrName>
                                        </p:attrNameLst>
                                      </p:cBhvr>
                                      <p:tavLst>
                                        <p:tav tm="0">
                                          <p:val>
                                            <p:fltVal val="0"/>
                                          </p:val>
                                        </p:tav>
                                        <p:tav tm="100000">
                                          <p:val>
                                            <p:strVal val="#ppt_w"/>
                                          </p:val>
                                        </p:tav>
                                      </p:tavLst>
                                    </p:anim>
                                    <p:anim calcmode="lin" valueType="num">
                                      <p:cBhvr>
                                        <p:cTn id="80" dur="500" fill="hold"/>
                                        <p:tgtEl>
                                          <p:spTgt spid="37"/>
                                        </p:tgtEl>
                                        <p:attrNameLst>
                                          <p:attrName>ppt_h</p:attrName>
                                        </p:attrNameLst>
                                      </p:cBhvr>
                                      <p:tavLst>
                                        <p:tav tm="0">
                                          <p:val>
                                            <p:fltVal val="0"/>
                                          </p:val>
                                        </p:tav>
                                        <p:tav tm="100000">
                                          <p:val>
                                            <p:strVal val="#ppt_h"/>
                                          </p:val>
                                        </p:tav>
                                      </p:tavLst>
                                    </p:anim>
                                    <p:animEffect transition="in" filter="fade">
                                      <p:cBhvr>
                                        <p:cTn id="81" dur="500"/>
                                        <p:tgtEl>
                                          <p:spTgt spid="37"/>
                                        </p:tgtEl>
                                      </p:cBhvr>
                                    </p:animEffect>
                                  </p:childTnLst>
                                </p:cTn>
                              </p:par>
                              <p:par>
                                <p:cTn id="82" presetID="53" presetClass="entr" presetSubtype="16" fill="hold" grpId="0" nodeType="withEffect">
                                  <p:stCondLst>
                                    <p:cond delay="600"/>
                                  </p:stCondLst>
                                  <p:childTnLst>
                                    <p:set>
                                      <p:cBhvr>
                                        <p:cTn id="83" dur="1" fill="hold">
                                          <p:stCondLst>
                                            <p:cond delay="0"/>
                                          </p:stCondLst>
                                        </p:cTn>
                                        <p:tgtEl>
                                          <p:spTgt spid="38"/>
                                        </p:tgtEl>
                                        <p:attrNameLst>
                                          <p:attrName>style.visibility</p:attrName>
                                        </p:attrNameLst>
                                      </p:cBhvr>
                                      <p:to>
                                        <p:strVal val="visible"/>
                                      </p:to>
                                    </p:set>
                                    <p:anim calcmode="lin" valueType="num">
                                      <p:cBhvr>
                                        <p:cTn id="84" dur="500" fill="hold"/>
                                        <p:tgtEl>
                                          <p:spTgt spid="38"/>
                                        </p:tgtEl>
                                        <p:attrNameLst>
                                          <p:attrName>ppt_w</p:attrName>
                                        </p:attrNameLst>
                                      </p:cBhvr>
                                      <p:tavLst>
                                        <p:tav tm="0">
                                          <p:val>
                                            <p:fltVal val="0"/>
                                          </p:val>
                                        </p:tav>
                                        <p:tav tm="100000">
                                          <p:val>
                                            <p:strVal val="#ppt_w"/>
                                          </p:val>
                                        </p:tav>
                                      </p:tavLst>
                                    </p:anim>
                                    <p:anim calcmode="lin" valueType="num">
                                      <p:cBhvr>
                                        <p:cTn id="85" dur="500" fill="hold"/>
                                        <p:tgtEl>
                                          <p:spTgt spid="38"/>
                                        </p:tgtEl>
                                        <p:attrNameLst>
                                          <p:attrName>ppt_h</p:attrName>
                                        </p:attrNameLst>
                                      </p:cBhvr>
                                      <p:tavLst>
                                        <p:tav tm="0">
                                          <p:val>
                                            <p:fltVal val="0"/>
                                          </p:val>
                                        </p:tav>
                                        <p:tav tm="100000">
                                          <p:val>
                                            <p:strVal val="#ppt_h"/>
                                          </p:val>
                                        </p:tav>
                                      </p:tavLst>
                                    </p:anim>
                                    <p:animEffect transition="in" filter="fade">
                                      <p:cBhvr>
                                        <p:cTn id="86" dur="500"/>
                                        <p:tgtEl>
                                          <p:spTgt spid="38"/>
                                        </p:tgtEl>
                                      </p:cBhvr>
                                    </p:animEffect>
                                  </p:childTnLst>
                                </p:cTn>
                              </p:par>
                              <p:par>
                                <p:cTn id="87" presetID="53" presetClass="entr" presetSubtype="16" fill="hold" grpId="0" nodeType="withEffect">
                                  <p:stCondLst>
                                    <p:cond delay="700"/>
                                  </p:stCondLst>
                                  <p:childTnLst>
                                    <p:set>
                                      <p:cBhvr>
                                        <p:cTn id="88" dur="1" fill="hold">
                                          <p:stCondLst>
                                            <p:cond delay="0"/>
                                          </p:stCondLst>
                                        </p:cTn>
                                        <p:tgtEl>
                                          <p:spTgt spid="39"/>
                                        </p:tgtEl>
                                        <p:attrNameLst>
                                          <p:attrName>style.visibility</p:attrName>
                                        </p:attrNameLst>
                                      </p:cBhvr>
                                      <p:to>
                                        <p:strVal val="visible"/>
                                      </p:to>
                                    </p:set>
                                    <p:anim calcmode="lin" valueType="num">
                                      <p:cBhvr>
                                        <p:cTn id="89" dur="500" fill="hold"/>
                                        <p:tgtEl>
                                          <p:spTgt spid="39"/>
                                        </p:tgtEl>
                                        <p:attrNameLst>
                                          <p:attrName>ppt_w</p:attrName>
                                        </p:attrNameLst>
                                      </p:cBhvr>
                                      <p:tavLst>
                                        <p:tav tm="0">
                                          <p:val>
                                            <p:fltVal val="0"/>
                                          </p:val>
                                        </p:tav>
                                        <p:tav tm="100000">
                                          <p:val>
                                            <p:strVal val="#ppt_w"/>
                                          </p:val>
                                        </p:tav>
                                      </p:tavLst>
                                    </p:anim>
                                    <p:anim calcmode="lin" valueType="num">
                                      <p:cBhvr>
                                        <p:cTn id="90" dur="500" fill="hold"/>
                                        <p:tgtEl>
                                          <p:spTgt spid="39"/>
                                        </p:tgtEl>
                                        <p:attrNameLst>
                                          <p:attrName>ppt_h</p:attrName>
                                        </p:attrNameLst>
                                      </p:cBhvr>
                                      <p:tavLst>
                                        <p:tav tm="0">
                                          <p:val>
                                            <p:fltVal val="0"/>
                                          </p:val>
                                        </p:tav>
                                        <p:tav tm="100000">
                                          <p:val>
                                            <p:strVal val="#ppt_h"/>
                                          </p:val>
                                        </p:tav>
                                      </p:tavLst>
                                    </p:anim>
                                    <p:animEffect transition="in" filter="fade">
                                      <p:cBhvr>
                                        <p:cTn id="91" dur="500"/>
                                        <p:tgtEl>
                                          <p:spTgt spid="39"/>
                                        </p:tgtEl>
                                      </p:cBhvr>
                                    </p:animEffect>
                                  </p:childTnLst>
                                </p:cTn>
                              </p:par>
                              <p:par>
                                <p:cTn id="92" presetID="22" presetClass="entr" presetSubtype="8" fill="hold" nodeType="withEffect">
                                  <p:stCondLst>
                                    <p:cond delay="800"/>
                                  </p:stCondLst>
                                  <p:childTnLst>
                                    <p:set>
                                      <p:cBhvr>
                                        <p:cTn id="93" dur="1" fill="hold">
                                          <p:stCondLst>
                                            <p:cond delay="0"/>
                                          </p:stCondLst>
                                        </p:cTn>
                                        <p:tgtEl>
                                          <p:spTgt spid="14"/>
                                        </p:tgtEl>
                                        <p:attrNameLst>
                                          <p:attrName>style.visibility</p:attrName>
                                        </p:attrNameLst>
                                      </p:cBhvr>
                                      <p:to>
                                        <p:strVal val="visible"/>
                                      </p:to>
                                    </p:set>
                                    <p:animEffect transition="in" filter="wipe(left)">
                                      <p:cBhvr>
                                        <p:cTn id="94" dur="500"/>
                                        <p:tgtEl>
                                          <p:spTgt spid="14"/>
                                        </p:tgtEl>
                                      </p:cBhvr>
                                    </p:animEffect>
                                  </p:childTnLst>
                                </p:cTn>
                              </p:par>
                              <p:par>
                                <p:cTn id="95" presetID="22" presetClass="entr" presetSubtype="8" fill="hold" nodeType="withEffect">
                                  <p:stCondLst>
                                    <p:cond delay="900"/>
                                  </p:stCondLst>
                                  <p:childTnLst>
                                    <p:set>
                                      <p:cBhvr>
                                        <p:cTn id="96" dur="1" fill="hold">
                                          <p:stCondLst>
                                            <p:cond delay="0"/>
                                          </p:stCondLst>
                                        </p:cTn>
                                        <p:tgtEl>
                                          <p:spTgt spid="17"/>
                                        </p:tgtEl>
                                        <p:attrNameLst>
                                          <p:attrName>style.visibility</p:attrName>
                                        </p:attrNameLst>
                                      </p:cBhvr>
                                      <p:to>
                                        <p:strVal val="visible"/>
                                      </p:to>
                                    </p:set>
                                    <p:animEffect transition="in" filter="wipe(left)">
                                      <p:cBhvr>
                                        <p:cTn id="97" dur="500"/>
                                        <p:tgtEl>
                                          <p:spTgt spid="17"/>
                                        </p:tgtEl>
                                      </p:cBhvr>
                                    </p:animEffect>
                                  </p:childTnLst>
                                </p:cTn>
                              </p:par>
                              <p:par>
                                <p:cTn id="98" presetID="22" presetClass="entr" presetSubtype="8" fill="hold" nodeType="withEffect">
                                  <p:stCondLst>
                                    <p:cond delay="1000"/>
                                  </p:stCondLst>
                                  <p:childTnLst>
                                    <p:set>
                                      <p:cBhvr>
                                        <p:cTn id="99" dur="1" fill="hold">
                                          <p:stCondLst>
                                            <p:cond delay="0"/>
                                          </p:stCondLst>
                                        </p:cTn>
                                        <p:tgtEl>
                                          <p:spTgt spid="20"/>
                                        </p:tgtEl>
                                        <p:attrNameLst>
                                          <p:attrName>style.visibility</p:attrName>
                                        </p:attrNameLst>
                                      </p:cBhvr>
                                      <p:to>
                                        <p:strVal val="visible"/>
                                      </p:to>
                                    </p:set>
                                    <p:animEffect transition="in" filter="wipe(left)">
                                      <p:cBhvr>
                                        <p:cTn id="100" dur="500"/>
                                        <p:tgtEl>
                                          <p:spTgt spid="20"/>
                                        </p:tgtEl>
                                      </p:cBhvr>
                                    </p:animEffect>
                                  </p:childTnLst>
                                </p:cTn>
                              </p:par>
                              <p:par>
                                <p:cTn id="101" presetID="22" presetClass="entr" presetSubtype="8" fill="hold" nodeType="withEffect">
                                  <p:stCondLst>
                                    <p:cond delay="1100"/>
                                  </p:stCondLst>
                                  <p:childTnLst>
                                    <p:set>
                                      <p:cBhvr>
                                        <p:cTn id="102" dur="1" fill="hold">
                                          <p:stCondLst>
                                            <p:cond delay="0"/>
                                          </p:stCondLst>
                                        </p:cTn>
                                        <p:tgtEl>
                                          <p:spTgt spid="23"/>
                                        </p:tgtEl>
                                        <p:attrNameLst>
                                          <p:attrName>style.visibility</p:attrName>
                                        </p:attrNameLst>
                                      </p:cBhvr>
                                      <p:to>
                                        <p:strVal val="visible"/>
                                      </p:to>
                                    </p:set>
                                    <p:animEffect transition="in" filter="wipe(left)">
                                      <p:cBhvr>
                                        <p:cTn id="103" dur="500"/>
                                        <p:tgtEl>
                                          <p:spTgt spid="23"/>
                                        </p:tgtEl>
                                      </p:cBhvr>
                                    </p:animEffect>
                                  </p:childTnLst>
                                </p:cTn>
                              </p:par>
                              <p:par>
                                <p:cTn id="104" presetID="22" presetClass="entr" presetSubtype="8" fill="hold" nodeType="withEffect">
                                  <p:stCondLst>
                                    <p:cond delay="1200"/>
                                  </p:stCondLst>
                                  <p:childTnLst>
                                    <p:set>
                                      <p:cBhvr>
                                        <p:cTn id="105" dur="1" fill="hold">
                                          <p:stCondLst>
                                            <p:cond delay="0"/>
                                          </p:stCondLst>
                                        </p:cTn>
                                        <p:tgtEl>
                                          <p:spTgt spid="26"/>
                                        </p:tgtEl>
                                        <p:attrNameLst>
                                          <p:attrName>style.visibility</p:attrName>
                                        </p:attrNameLst>
                                      </p:cBhvr>
                                      <p:to>
                                        <p:strVal val="visible"/>
                                      </p:to>
                                    </p:set>
                                    <p:animEffect transition="in" filter="wipe(left)">
                                      <p:cBhvr>
                                        <p:cTn id="106" dur="500"/>
                                        <p:tgtEl>
                                          <p:spTgt spid="26"/>
                                        </p:tgtEl>
                                      </p:cBhvr>
                                    </p:animEffect>
                                  </p:childTnLst>
                                </p:cTn>
                              </p:par>
                              <p:par>
                                <p:cTn id="107" presetID="22" presetClass="entr" presetSubtype="8" fill="hold" nodeType="withEffect">
                                  <p:stCondLst>
                                    <p:cond delay="1300"/>
                                  </p:stCondLst>
                                  <p:childTnLst>
                                    <p:set>
                                      <p:cBhvr>
                                        <p:cTn id="108" dur="1" fill="hold">
                                          <p:stCondLst>
                                            <p:cond delay="0"/>
                                          </p:stCondLst>
                                        </p:cTn>
                                        <p:tgtEl>
                                          <p:spTgt spid="29"/>
                                        </p:tgtEl>
                                        <p:attrNameLst>
                                          <p:attrName>style.visibility</p:attrName>
                                        </p:attrNameLst>
                                      </p:cBhvr>
                                      <p:to>
                                        <p:strVal val="visible"/>
                                      </p:to>
                                    </p:set>
                                    <p:animEffect transition="in" filter="wipe(left)">
                                      <p:cBhvr>
                                        <p:cTn id="109" dur="500"/>
                                        <p:tgtEl>
                                          <p:spTgt spid="29"/>
                                        </p:tgtEl>
                                      </p:cBhvr>
                                    </p:animEffect>
                                  </p:childTnLst>
                                </p:cTn>
                              </p:par>
                              <p:par>
                                <p:cTn id="110" presetID="22" presetClass="entr" presetSubtype="8" fill="hold" grpId="0" nodeType="withEffect">
                                  <p:stCondLst>
                                    <p:cond delay="1400"/>
                                  </p:stCondLst>
                                  <p:childTnLst>
                                    <p:set>
                                      <p:cBhvr>
                                        <p:cTn id="111" dur="1" fill="hold">
                                          <p:stCondLst>
                                            <p:cond delay="0"/>
                                          </p:stCondLst>
                                        </p:cTn>
                                        <p:tgtEl>
                                          <p:spTgt spid="12"/>
                                        </p:tgtEl>
                                        <p:attrNameLst>
                                          <p:attrName>style.visibility</p:attrName>
                                        </p:attrNameLst>
                                      </p:cBhvr>
                                      <p:to>
                                        <p:strVal val="visible"/>
                                      </p:to>
                                    </p:set>
                                    <p:animEffect transition="in" filter="wipe(left)">
                                      <p:cBhvr>
                                        <p:cTn id="112" dur="500"/>
                                        <p:tgtEl>
                                          <p:spTgt spid="12"/>
                                        </p:tgtEl>
                                      </p:cBhvr>
                                    </p:animEffect>
                                  </p:childTnLst>
                                </p:cTn>
                              </p:par>
                              <p:par>
                                <p:cTn id="113" presetID="22" presetClass="entr" presetSubtype="8" fill="hold" grpId="0" nodeType="withEffect">
                                  <p:stCondLst>
                                    <p:cond delay="1500"/>
                                  </p:stCondLst>
                                  <p:childTnLst>
                                    <p:set>
                                      <p:cBhvr>
                                        <p:cTn id="114" dur="1" fill="hold">
                                          <p:stCondLst>
                                            <p:cond delay="0"/>
                                          </p:stCondLst>
                                        </p:cTn>
                                        <p:tgtEl>
                                          <p:spTgt spid="15"/>
                                        </p:tgtEl>
                                        <p:attrNameLst>
                                          <p:attrName>style.visibility</p:attrName>
                                        </p:attrNameLst>
                                      </p:cBhvr>
                                      <p:to>
                                        <p:strVal val="visible"/>
                                      </p:to>
                                    </p:set>
                                    <p:animEffect transition="in" filter="wipe(left)">
                                      <p:cBhvr>
                                        <p:cTn id="115" dur="500"/>
                                        <p:tgtEl>
                                          <p:spTgt spid="15"/>
                                        </p:tgtEl>
                                      </p:cBhvr>
                                    </p:animEffect>
                                  </p:childTnLst>
                                </p:cTn>
                              </p:par>
                              <p:par>
                                <p:cTn id="116" presetID="22" presetClass="entr" presetSubtype="8" fill="hold" grpId="0" nodeType="withEffect">
                                  <p:stCondLst>
                                    <p:cond delay="1600"/>
                                  </p:stCondLst>
                                  <p:childTnLst>
                                    <p:set>
                                      <p:cBhvr>
                                        <p:cTn id="117" dur="1" fill="hold">
                                          <p:stCondLst>
                                            <p:cond delay="0"/>
                                          </p:stCondLst>
                                        </p:cTn>
                                        <p:tgtEl>
                                          <p:spTgt spid="18"/>
                                        </p:tgtEl>
                                        <p:attrNameLst>
                                          <p:attrName>style.visibility</p:attrName>
                                        </p:attrNameLst>
                                      </p:cBhvr>
                                      <p:to>
                                        <p:strVal val="visible"/>
                                      </p:to>
                                    </p:set>
                                    <p:animEffect transition="in" filter="wipe(left)">
                                      <p:cBhvr>
                                        <p:cTn id="118" dur="500"/>
                                        <p:tgtEl>
                                          <p:spTgt spid="18"/>
                                        </p:tgtEl>
                                      </p:cBhvr>
                                    </p:animEffect>
                                  </p:childTnLst>
                                </p:cTn>
                              </p:par>
                              <p:par>
                                <p:cTn id="119" presetID="22" presetClass="entr" presetSubtype="8" fill="hold" grpId="0" nodeType="withEffect">
                                  <p:stCondLst>
                                    <p:cond delay="1700"/>
                                  </p:stCondLst>
                                  <p:childTnLst>
                                    <p:set>
                                      <p:cBhvr>
                                        <p:cTn id="120" dur="1" fill="hold">
                                          <p:stCondLst>
                                            <p:cond delay="0"/>
                                          </p:stCondLst>
                                        </p:cTn>
                                        <p:tgtEl>
                                          <p:spTgt spid="21"/>
                                        </p:tgtEl>
                                        <p:attrNameLst>
                                          <p:attrName>style.visibility</p:attrName>
                                        </p:attrNameLst>
                                      </p:cBhvr>
                                      <p:to>
                                        <p:strVal val="visible"/>
                                      </p:to>
                                    </p:set>
                                    <p:animEffect transition="in" filter="wipe(left)">
                                      <p:cBhvr>
                                        <p:cTn id="121" dur="500"/>
                                        <p:tgtEl>
                                          <p:spTgt spid="21"/>
                                        </p:tgtEl>
                                      </p:cBhvr>
                                    </p:animEffect>
                                  </p:childTnLst>
                                </p:cTn>
                              </p:par>
                              <p:par>
                                <p:cTn id="122" presetID="22" presetClass="entr" presetSubtype="8" fill="hold" grpId="0" nodeType="withEffect">
                                  <p:stCondLst>
                                    <p:cond delay="1800"/>
                                  </p:stCondLst>
                                  <p:childTnLst>
                                    <p:set>
                                      <p:cBhvr>
                                        <p:cTn id="123" dur="1" fill="hold">
                                          <p:stCondLst>
                                            <p:cond delay="0"/>
                                          </p:stCondLst>
                                        </p:cTn>
                                        <p:tgtEl>
                                          <p:spTgt spid="24"/>
                                        </p:tgtEl>
                                        <p:attrNameLst>
                                          <p:attrName>style.visibility</p:attrName>
                                        </p:attrNameLst>
                                      </p:cBhvr>
                                      <p:to>
                                        <p:strVal val="visible"/>
                                      </p:to>
                                    </p:set>
                                    <p:animEffect transition="in" filter="wipe(left)">
                                      <p:cBhvr>
                                        <p:cTn id="124" dur="500"/>
                                        <p:tgtEl>
                                          <p:spTgt spid="24"/>
                                        </p:tgtEl>
                                      </p:cBhvr>
                                    </p:animEffect>
                                  </p:childTnLst>
                                </p:cTn>
                              </p:par>
                              <p:par>
                                <p:cTn id="125" presetID="22" presetClass="entr" presetSubtype="8" fill="hold" grpId="0" nodeType="withEffect">
                                  <p:stCondLst>
                                    <p:cond delay="1900"/>
                                  </p:stCondLst>
                                  <p:childTnLst>
                                    <p:set>
                                      <p:cBhvr>
                                        <p:cTn id="126" dur="1" fill="hold">
                                          <p:stCondLst>
                                            <p:cond delay="0"/>
                                          </p:stCondLst>
                                        </p:cTn>
                                        <p:tgtEl>
                                          <p:spTgt spid="27"/>
                                        </p:tgtEl>
                                        <p:attrNameLst>
                                          <p:attrName>style.visibility</p:attrName>
                                        </p:attrNameLst>
                                      </p:cBhvr>
                                      <p:to>
                                        <p:strVal val="visible"/>
                                      </p:to>
                                    </p:set>
                                    <p:animEffect transition="in" filter="wipe(left)">
                                      <p:cBhvr>
                                        <p:cTn id="1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p:bldP spid="15" grpId="0"/>
      <p:bldP spid="18" grpId="0"/>
      <p:bldP spid="21" grpId="0"/>
      <p:bldP spid="24" grpId="0"/>
      <p:bldP spid="27" grpId="0"/>
      <p:bldP spid="30" grpId="0" animBg="1"/>
      <p:bldP spid="31" grpId="0" animBg="1"/>
      <p:bldP spid="32" grpId="0" animBg="1"/>
      <p:bldP spid="35" grpId="0" animBg="1"/>
      <p:bldP spid="36" grpId="0" animBg="1"/>
      <p:bldP spid="37" grpId="0" animBg="1"/>
      <p:bldP spid="38" grpId="0" animBg="1"/>
      <p:bldP spid="39" grpId="0" animBg="1"/>
      <p:bldP spid="4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2915816" y="466515"/>
            <a:ext cx="3552056" cy="1410579"/>
          </a:xfrm>
          <a:prstGeom prst="rect">
            <a:avLst/>
          </a:prstGeom>
        </p:spPr>
        <p:txBody>
          <a:bodyPr wrap="square">
            <a:spAutoFit/>
          </a:bodyPr>
          <a:lstStyle/>
          <a:p>
            <a:pPr>
              <a:lnSpc>
                <a:spcPct val="150000"/>
              </a:lnSpc>
            </a:pPr>
            <a:r>
              <a:rPr lang="en-US" altLang="zh-CN" sz="6600" dirty="0">
                <a:solidFill>
                  <a:schemeClr val="accent2">
                    <a:lumMod val="75000"/>
                  </a:schemeClr>
                </a:solidFill>
                <a:latin typeface="Impact" panose="020B0806030902050204" pitchFamily="34" charset="0"/>
                <a:ea typeface="思源黑体 CN Normal" panose="020B0400000000000000" charset="-122"/>
              </a:rPr>
              <a:t>THANKS!</a:t>
            </a:r>
            <a:endParaRPr lang="zh-CN" altLang="en-US" sz="6600" b="0" dirty="0">
              <a:solidFill>
                <a:schemeClr val="accent2">
                  <a:lumMod val="75000"/>
                </a:schemeClr>
              </a:solidFill>
              <a:latin typeface="Impact" panose="020B0806030902050204" pitchFamily="34" charset="0"/>
              <a:ea typeface="思源黑体 CN Normal" panose="020B0400000000000000" charset="-122"/>
            </a:endParaRPr>
          </a:p>
        </p:txBody>
      </p:sp>
      <p:sp>
        <p:nvSpPr>
          <p:cNvPr id="25" name="矩形 24"/>
          <p:cNvSpPr/>
          <p:nvPr/>
        </p:nvSpPr>
        <p:spPr>
          <a:xfrm>
            <a:off x="1331640" y="1809570"/>
            <a:ext cx="6436704" cy="2031325"/>
          </a:xfrm>
          <a:prstGeom prst="rect">
            <a:avLst/>
          </a:prstGeom>
        </p:spPr>
        <p:txBody>
          <a:bodyPr wrap="square">
            <a:spAutoFit/>
          </a:bodyPr>
          <a:lstStyle/>
          <a:p>
            <a:pPr>
              <a:lnSpc>
                <a:spcPct val="150000"/>
              </a:lnSpc>
              <a:defRPr/>
            </a:pPr>
            <a:r>
              <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rPr>
              <a:t>         大学生活即将结束，在此，我要感谢所有教导我的老师和陪伴我一齐成长的同学，他们在我的大学生涯给予了很大的帮助。本论文能够顺利完成，要特别感谢我的导师</a:t>
            </a:r>
            <a:r>
              <a:rPr lang="en-US" altLang="zh-CN" sz="1400" kern="0" dirty="0">
                <a:solidFill>
                  <a:schemeClr val="tx1">
                    <a:lumMod val="65000"/>
                    <a:lumOff val="35000"/>
                  </a:schemeClr>
                </a:solidFill>
                <a:latin typeface="思源黑体 CN Normal" panose="020B0400000000000000" charset="-122"/>
                <a:ea typeface="思源黑体 CN Normal" panose="020B0400000000000000" charset="-122"/>
              </a:rPr>
              <a:t>XXX</a:t>
            </a:r>
            <a:r>
              <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rPr>
              <a:t>老师，</a:t>
            </a: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XXX</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老师对该论文从选题，构思到最后定稿的各个环节给予细心指引与教导</a:t>
            </a: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使我得以最终完成毕业论文设计！</a:t>
            </a:r>
            <a:endParaRPr lang="en-US" altLang="zh-CN" sz="1400" dirty="0">
              <a:solidFill>
                <a:schemeClr val="tx1">
                  <a:lumMod val="65000"/>
                  <a:lumOff val="35000"/>
                </a:schemeClr>
              </a:solidFill>
              <a:latin typeface="思源黑体 CN Normal" panose="020B0400000000000000" charset="-122"/>
              <a:ea typeface="思源黑体 CN Normal" panose="020B0400000000000000" charset="-122"/>
            </a:endParaRPr>
          </a:p>
          <a:p>
            <a:pPr>
              <a:lnSpc>
                <a:spcPct val="150000"/>
              </a:lnSpc>
              <a:defRPr/>
            </a:pPr>
            <a:r>
              <a:rPr lang="en-US" altLang="zh-CN" sz="1400" dirty="0">
                <a:solidFill>
                  <a:schemeClr val="tx1">
                    <a:lumMod val="65000"/>
                    <a:lumOff val="35000"/>
                  </a:schemeClr>
                </a:solidFill>
                <a:latin typeface="思源黑体 CN Normal" panose="020B0400000000000000" charset="-122"/>
                <a:ea typeface="思源黑体 CN Normal" panose="020B0400000000000000" charset="-122"/>
              </a:rPr>
              <a:t>        </a:t>
            </a:r>
            <a:r>
              <a:rPr lang="zh-CN" altLang="en-US" sz="1400" dirty="0">
                <a:solidFill>
                  <a:schemeClr val="tx1">
                    <a:lumMod val="65000"/>
                    <a:lumOff val="35000"/>
                  </a:schemeClr>
                </a:solidFill>
                <a:latin typeface="思源黑体 CN Normal" panose="020B0400000000000000" charset="-122"/>
                <a:ea typeface="思源黑体 CN Normal" panose="020B0400000000000000" charset="-122"/>
              </a:rPr>
              <a:t>最后，我要向百忙之中抽时间对本文进行审阅，评议和参与本人论文答辩的各位老师表示感谢！</a:t>
            </a:r>
            <a:endParaRPr lang="zh-CN" altLang="en-US" sz="1400" kern="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6" name="矩形 25"/>
          <p:cNvSpPr/>
          <p:nvPr/>
        </p:nvSpPr>
        <p:spPr>
          <a:xfrm>
            <a:off x="3070008" y="3837498"/>
            <a:ext cx="3048000" cy="499624"/>
          </a:xfrm>
          <a:prstGeom prst="rect">
            <a:avLst/>
          </a:prstGeom>
        </p:spPr>
        <p:txBody>
          <a:bodyPr wrap="square">
            <a:spAutoFit/>
          </a:bodyPr>
          <a:lstStyle/>
          <a:p>
            <a:pPr>
              <a:lnSpc>
                <a:spcPct val="150000"/>
              </a:lnSpc>
            </a:pPr>
            <a:r>
              <a:rPr lang="zh-CN" altLang="en-US" sz="2000" b="0" dirty="0">
                <a:solidFill>
                  <a:schemeClr val="accent2">
                    <a:lumMod val="75000"/>
                  </a:schemeClr>
                </a:solidFill>
                <a:latin typeface="思源黑体 CN Normal" panose="020B0400000000000000" charset="-122"/>
                <a:ea typeface="思源黑体 CN Normal" panose="020B0400000000000000" charset="-122"/>
              </a:rPr>
              <a:t>恳请各位老师批评指正</a:t>
            </a:r>
            <a:r>
              <a:rPr lang="zh-CN" altLang="en-US" sz="2000" dirty="0">
                <a:solidFill>
                  <a:schemeClr val="accent2">
                    <a:lumMod val="75000"/>
                  </a:schemeClr>
                </a:solidFill>
                <a:latin typeface="思源黑体 CN Normal" panose="020B0400000000000000" charset="-122"/>
                <a:ea typeface="思源黑体 CN Normal" panose="020B0400000000000000" charset="-122"/>
              </a:rPr>
              <a:t>！</a:t>
            </a:r>
            <a:endParaRPr lang="zh-CN" altLang="en-US" sz="2000" b="0" dirty="0">
              <a:solidFill>
                <a:schemeClr val="accent2">
                  <a:lumMod val="75000"/>
                </a:schemeClr>
              </a:solidFill>
              <a:latin typeface="思源黑体 CN Normal" panose="020B0400000000000000" charset="-122"/>
              <a:ea typeface="思源黑体 CN Normal" panose="020B0400000000000000" charset="-122"/>
            </a:endParaRPr>
          </a:p>
        </p:txBody>
      </p:sp>
      <p:sp>
        <p:nvSpPr>
          <p:cNvPr id="10" name="TextBox 9"/>
          <p:cNvSpPr txBox="1"/>
          <p:nvPr/>
        </p:nvSpPr>
        <p:spPr>
          <a:xfrm>
            <a:off x="395519" y="226724"/>
            <a:ext cx="954107"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感谢语</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1" name="TextBox 10"/>
          <p:cNvSpPr txBox="1"/>
          <p:nvPr/>
        </p:nvSpPr>
        <p:spPr>
          <a:xfrm>
            <a:off x="1308419" y="290645"/>
            <a:ext cx="140121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THANK YOU</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12" name="直接连接符 11"/>
          <p:cNvCxnSpPr/>
          <p:nvPr/>
        </p:nvCxnSpPr>
        <p:spPr>
          <a:xfrm>
            <a:off x="1324354"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4"/>
                                        </p:tgtEl>
                                        <p:attrNameLst>
                                          <p:attrName>style.visibility</p:attrName>
                                        </p:attrNameLst>
                                      </p:cBhvr>
                                      <p:to>
                                        <p:strVal val="visible"/>
                                      </p:to>
                                    </p:set>
                                    <p:anim calcmode="lin" valueType="num">
                                      <p:cBhvr>
                                        <p:cTn id="7" dur="250" fill="hold"/>
                                        <p:tgtEl>
                                          <p:spTgt spid="24"/>
                                        </p:tgtEl>
                                        <p:attrNameLst>
                                          <p:attrName>ppt_x</p:attrName>
                                        </p:attrNameLst>
                                      </p:cBhvr>
                                      <p:tavLst>
                                        <p:tav tm="0">
                                          <p:val>
                                            <p:strVal val="#ppt_x"/>
                                          </p:val>
                                        </p:tav>
                                        <p:tav tm="100000">
                                          <p:val>
                                            <p:strVal val="#ppt_x"/>
                                          </p:val>
                                        </p:tav>
                                      </p:tavLst>
                                    </p:anim>
                                    <p:anim calcmode="lin" valueType="num">
                                      <p:cBhvr>
                                        <p:cTn id="8" dur="250" fill="hold"/>
                                        <p:tgtEl>
                                          <p:spTgt spid="24"/>
                                        </p:tgtEl>
                                        <p:attrNameLst>
                                          <p:attrName>ppt_y</p:attrName>
                                        </p:attrNameLst>
                                      </p:cBhvr>
                                      <p:tavLst>
                                        <p:tav tm="0">
                                          <p:val>
                                            <p:strVal val="#ppt_y-#ppt_h/2"/>
                                          </p:val>
                                        </p:tav>
                                        <p:tav tm="100000">
                                          <p:val>
                                            <p:strVal val="#ppt_y"/>
                                          </p:val>
                                        </p:tav>
                                      </p:tavLst>
                                    </p:anim>
                                    <p:anim calcmode="lin" valueType="num">
                                      <p:cBhvr>
                                        <p:cTn id="9" dur="250" fill="hold"/>
                                        <p:tgtEl>
                                          <p:spTgt spid="24"/>
                                        </p:tgtEl>
                                        <p:attrNameLst>
                                          <p:attrName>ppt_w</p:attrName>
                                        </p:attrNameLst>
                                      </p:cBhvr>
                                      <p:tavLst>
                                        <p:tav tm="0">
                                          <p:val>
                                            <p:strVal val="#ppt_w"/>
                                          </p:val>
                                        </p:tav>
                                        <p:tav tm="100000">
                                          <p:val>
                                            <p:strVal val="#ppt_w"/>
                                          </p:val>
                                        </p:tav>
                                      </p:tavLst>
                                    </p:anim>
                                    <p:anim calcmode="lin" valueType="num">
                                      <p:cBhvr>
                                        <p:cTn id="10" dur="250" fill="hold"/>
                                        <p:tgtEl>
                                          <p:spTgt spid="24"/>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22" presetClass="entr" presetSubtype="8" fill="hold" grpId="0" nodeType="afterEffect">
                                  <p:stCondLst>
                                    <p:cond delay="0"/>
                                  </p:stCondLst>
                                  <p:iterate type="lt">
                                    <p:tmPct val="30000"/>
                                  </p:iterate>
                                  <p:childTnLst>
                                    <p:set>
                                      <p:cBhvr>
                                        <p:cTn id="13" dur="1" fill="hold">
                                          <p:stCondLst>
                                            <p:cond delay="0"/>
                                          </p:stCondLst>
                                        </p:cTn>
                                        <p:tgtEl>
                                          <p:spTgt spid="25"/>
                                        </p:tgtEl>
                                        <p:attrNameLst>
                                          <p:attrName>style.visibility</p:attrName>
                                        </p:attrNameLst>
                                      </p:cBhvr>
                                      <p:to>
                                        <p:strVal val="visible"/>
                                      </p:to>
                                    </p:set>
                                    <p:animEffect transition="in" filter="wipe(left)">
                                      <p:cBhvr>
                                        <p:cTn id="14" dur="300"/>
                                        <p:tgtEl>
                                          <p:spTgt spid="25"/>
                                        </p:tgtEl>
                                      </p:cBhvr>
                                    </p:animEffect>
                                  </p:childTnLst>
                                </p:cTn>
                              </p:par>
                              <p:par>
                                <p:cTn id="15" presetID="36" presetClass="emph" presetSubtype="0" fill="hold" grpId="1" nodeType="withEffect">
                                  <p:stCondLst>
                                    <p:cond delay="0"/>
                                  </p:stCondLst>
                                  <p:iterate type="lt">
                                    <p:tmPct val="30000"/>
                                  </p:iterate>
                                  <p:childTnLst>
                                    <p:animScale>
                                      <p:cBhvr>
                                        <p:cTn id="16" dur="150" autoRev="1" fill="hold">
                                          <p:stCondLst>
                                            <p:cond delay="0"/>
                                          </p:stCondLst>
                                        </p:cTn>
                                        <p:tgtEl>
                                          <p:spTgt spid="25"/>
                                        </p:tgtEl>
                                      </p:cBhvr>
                                      <p:to x="80000" y="100000"/>
                                    </p:animScale>
                                    <p:anim by="(#ppt_w*0.10)" calcmode="lin" valueType="num">
                                      <p:cBhvr>
                                        <p:cTn id="17" dur="150" autoRev="1" fill="hold">
                                          <p:stCondLst>
                                            <p:cond delay="0"/>
                                          </p:stCondLst>
                                        </p:cTn>
                                        <p:tgtEl>
                                          <p:spTgt spid="25"/>
                                        </p:tgtEl>
                                        <p:attrNameLst>
                                          <p:attrName>ppt_x</p:attrName>
                                        </p:attrNameLst>
                                      </p:cBhvr>
                                    </p:anim>
                                    <p:anim by="(-#ppt_w*0.10)" calcmode="lin" valueType="num">
                                      <p:cBhvr>
                                        <p:cTn id="18" dur="150" autoRev="1" fill="hold">
                                          <p:stCondLst>
                                            <p:cond delay="0"/>
                                          </p:stCondLst>
                                        </p:cTn>
                                        <p:tgtEl>
                                          <p:spTgt spid="25"/>
                                        </p:tgtEl>
                                        <p:attrNameLst>
                                          <p:attrName>ppt_y</p:attrName>
                                        </p:attrNameLst>
                                      </p:cBhvr>
                                    </p:anim>
                                    <p:animRot by="-480000">
                                      <p:cBhvr>
                                        <p:cTn id="19" dur="150" autoRev="1" fill="hold">
                                          <p:stCondLst>
                                            <p:cond delay="0"/>
                                          </p:stCondLst>
                                        </p:cTn>
                                        <p:tgtEl>
                                          <p:spTgt spid="25"/>
                                        </p:tgtEl>
                                        <p:attrNameLst>
                                          <p:attrName>r</p:attrName>
                                        </p:attrNameLst>
                                      </p:cBhvr>
                                    </p:animRot>
                                  </p:childTnLst>
                                </p:cTn>
                              </p:par>
                            </p:childTnLst>
                          </p:cTn>
                        </p:par>
                        <p:par>
                          <p:cTn id="20" fill="hold">
                            <p:stCondLst>
                              <p:cond delay="17980"/>
                            </p:stCondLst>
                            <p:childTnLst>
                              <p:par>
                                <p:cTn id="21" presetID="42" presetClass="entr" presetSubtype="0" fill="hold" grpId="0" nodeType="after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5" grpId="1"/>
      <p:bldP spid="2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905"/>
            <a:ext cx="9144000" cy="5143500"/>
          </a:xfrm>
          <a:prstGeom prst="rect">
            <a:avLst/>
          </a:prstGeom>
        </p:spPr>
      </p:pic>
      <p:pic>
        <p:nvPicPr>
          <p:cNvPr id="5" name="图片 4" descr="11"/>
          <p:cNvPicPr>
            <a:picLocks noChangeAspect="1"/>
          </p:cNvPicPr>
          <p:nvPr/>
        </p:nvPicPr>
        <p:blipFill>
          <a:blip r:embed="rId2"/>
          <a:srcRect r="59298"/>
          <a:stretch>
            <a:fillRect/>
          </a:stretch>
        </p:blipFill>
        <p:spPr>
          <a:xfrm>
            <a:off x="4445" y="-20320"/>
            <a:ext cx="4512471" cy="3464671"/>
          </a:xfrm>
          <a:prstGeom prst="rect">
            <a:avLst/>
          </a:prstGeom>
        </p:spPr>
      </p:pic>
      <p:sp>
        <p:nvSpPr>
          <p:cNvPr id="9" name="TextBox 1"/>
          <p:cNvSpPr txBox="1"/>
          <p:nvPr/>
        </p:nvSpPr>
        <p:spPr>
          <a:xfrm>
            <a:off x="1371359" y="3471934"/>
            <a:ext cx="5014000" cy="707858"/>
          </a:xfrm>
          <a:prstGeom prst="rect">
            <a:avLst/>
          </a:prstGeom>
          <a:noFill/>
        </p:spPr>
        <p:txBody>
          <a:bodyPr wrap="square" lIns="91413" tIns="45706" rIns="91413" bIns="45706" rtlCol="0">
            <a:spAutoFit/>
          </a:bodyPr>
          <a:lstStyle/>
          <a:p>
            <a:pPr algn="dist"/>
            <a:r>
              <a:rPr lang="zh-CN" altLang="en-US" sz="4000" b="1" dirty="0">
                <a:solidFill>
                  <a:schemeClr val="accent2">
                    <a:lumMod val="75000"/>
                  </a:schemeClr>
                </a:solidFill>
                <a:latin typeface="思源黑体 CN Normal" panose="020B0400000000000000" charset="-122"/>
                <a:ea typeface="思源黑体 CN Normal" panose="020B0400000000000000" charset="-122"/>
              </a:rPr>
              <a:t>南开大学</a:t>
            </a:r>
            <a:r>
              <a:rPr lang="en-US" altLang="zh-CN" sz="4000" b="1" dirty="0">
                <a:solidFill>
                  <a:schemeClr val="accent2">
                    <a:lumMod val="75000"/>
                  </a:schemeClr>
                </a:solidFill>
                <a:latin typeface="思源黑体 CN Normal" panose="020B0400000000000000" charset="-122"/>
                <a:ea typeface="思源黑体 CN Normal" panose="020B0400000000000000" charset="-122"/>
              </a:rPr>
              <a:t>PPT</a:t>
            </a:r>
            <a:r>
              <a:rPr lang="zh-CN" altLang="en-US" sz="4000" b="1" dirty="0">
                <a:solidFill>
                  <a:schemeClr val="accent2">
                    <a:lumMod val="75000"/>
                  </a:schemeClr>
                </a:solidFill>
                <a:latin typeface="思源黑体 CN Normal" panose="020B0400000000000000" charset="-122"/>
                <a:ea typeface="思源黑体 CN Normal" panose="020B0400000000000000" charset="-122"/>
              </a:rPr>
              <a:t>模板</a:t>
            </a:r>
            <a:endParaRPr lang="zh-CN" altLang="en-US" sz="4000" b="1" dirty="0">
              <a:solidFill>
                <a:schemeClr val="accent2">
                  <a:lumMod val="75000"/>
                </a:schemeClr>
              </a:solidFill>
              <a:latin typeface="思源黑体 CN Normal" panose="020B0400000000000000" charset="-122"/>
              <a:ea typeface="思源黑体 CN Normal" panose="020B0400000000000000" charset="-122"/>
            </a:endParaRPr>
          </a:p>
        </p:txBody>
      </p:sp>
      <p:grpSp>
        <p:nvGrpSpPr>
          <p:cNvPr id="10" name="组合 9"/>
          <p:cNvGrpSpPr/>
          <p:nvPr/>
        </p:nvGrpSpPr>
        <p:grpSpPr>
          <a:xfrm>
            <a:off x="5420299" y="4688052"/>
            <a:ext cx="3322545" cy="216024"/>
            <a:chOff x="2910958" y="4604579"/>
            <a:chExt cx="3322545" cy="216024"/>
          </a:xfrm>
          <a:solidFill>
            <a:schemeClr val="accent5"/>
          </a:solidFill>
        </p:grpSpPr>
        <p:sp>
          <p:nvSpPr>
            <p:cNvPr id="26" name="圆角矩形 25"/>
            <p:cNvSpPr/>
            <p:nvPr/>
          </p:nvSpPr>
          <p:spPr>
            <a:xfrm>
              <a:off x="2910958" y="4604579"/>
              <a:ext cx="1692173" cy="216024"/>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汇报人：小北</a:t>
              </a:r>
              <a:endParaRPr lang="zh-CN" altLang="en-US" sz="1200" dirty="0">
                <a:solidFill>
                  <a:schemeClr val="bg1"/>
                </a:solidFill>
                <a:latin typeface="思源黑体 CN Normal" panose="020B0400000000000000" charset="-122"/>
                <a:ea typeface="思源黑体 CN Normal" panose="020B0400000000000000" charset="-122"/>
              </a:endParaRPr>
            </a:p>
          </p:txBody>
        </p:sp>
        <p:sp>
          <p:nvSpPr>
            <p:cNvPr id="27" name="圆角矩形 26"/>
            <p:cNvSpPr/>
            <p:nvPr/>
          </p:nvSpPr>
          <p:spPr>
            <a:xfrm>
              <a:off x="4780313" y="4604579"/>
              <a:ext cx="1453190" cy="216024"/>
            </a:xfrm>
            <a:prstGeom prst="roundRect">
              <a:avLst/>
            </a:prstGeom>
            <a:solidFill>
              <a:srgbClr val="3F87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solidFill>
                    <a:schemeClr val="bg1"/>
                  </a:solidFill>
                  <a:latin typeface="思源黑体 CN Normal" panose="020B0400000000000000" charset="-122"/>
                  <a:ea typeface="思源黑体 CN Normal" panose="020B0400000000000000" charset="-122"/>
                </a:rPr>
                <a:t>时间：</a:t>
              </a:r>
              <a:r>
                <a:rPr lang="en-US" altLang="zh-CN" sz="1200" dirty="0">
                  <a:solidFill>
                    <a:schemeClr val="bg1"/>
                  </a:solidFill>
                  <a:latin typeface="思源黑体 CN Normal" panose="020B0400000000000000" charset="-122"/>
                  <a:ea typeface="思源黑体 CN Normal" panose="020B0400000000000000" charset="-122"/>
                </a:rPr>
                <a:t>XX</a:t>
              </a:r>
              <a:r>
                <a:rPr lang="zh-CN" altLang="en-US" sz="1200" dirty="0">
                  <a:solidFill>
                    <a:schemeClr val="bg1"/>
                  </a:solidFill>
                  <a:latin typeface="思源黑体 CN Normal" panose="020B0400000000000000" charset="-122"/>
                  <a:ea typeface="思源黑体 CN Normal" panose="020B0400000000000000" charset="-122"/>
                </a:rPr>
                <a:t>年</a:t>
              </a:r>
              <a:r>
                <a:rPr lang="en-US" altLang="zh-CN" sz="1200" dirty="0">
                  <a:solidFill>
                    <a:schemeClr val="bg1"/>
                  </a:solidFill>
                  <a:latin typeface="思源黑体 CN Normal" panose="020B0400000000000000" charset="-122"/>
                  <a:ea typeface="思源黑体 CN Normal" panose="020B0400000000000000" charset="-122"/>
                </a:rPr>
                <a:t>XX</a:t>
              </a:r>
              <a:r>
                <a:rPr lang="zh-CN" altLang="en-US" sz="1200" dirty="0">
                  <a:solidFill>
                    <a:schemeClr val="bg1"/>
                  </a:solidFill>
                  <a:latin typeface="思源黑体 CN Normal" panose="020B0400000000000000" charset="-122"/>
                  <a:ea typeface="思源黑体 CN Normal" panose="020B0400000000000000" charset="-122"/>
                </a:rPr>
                <a:t>月</a:t>
              </a:r>
              <a:endParaRPr lang="zh-CN" altLang="en-US" sz="1200" dirty="0">
                <a:solidFill>
                  <a:schemeClr val="bg1"/>
                </a:solidFill>
                <a:latin typeface="思源黑体 CN Normal" panose="020B0400000000000000" charset="-122"/>
                <a:ea typeface="思源黑体 CN Normal" panose="020B0400000000000000"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edge">
                                      <p:cBhvr>
                                        <p:cTn id="7" dur="2000"/>
                                        <p:tgtEl>
                                          <p:spTgt spid="5"/>
                                        </p:tgtEl>
                                      </p:cBhvr>
                                    </p:animEffect>
                                  </p:childTnLst>
                                </p:cTn>
                              </p:par>
                            </p:childTnLst>
                          </p:cTn>
                        </p:par>
                        <p:par>
                          <p:cTn id="8" fill="hold">
                            <p:stCondLst>
                              <p:cond delay="2000"/>
                            </p:stCondLst>
                            <p:childTnLst>
                              <p:par>
                                <p:cTn id="9" presetID="2" presetClass="entr" presetSubtype="2" fill="hold" grpId="0" nodeType="afterEffect">
                                  <p:stCondLst>
                                    <p:cond delay="0"/>
                                  </p:stCondLst>
                                  <p:iterate type="lt">
                                    <p:tmPct val="23333"/>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par>
                          <p:cTn id="13" fill="hold">
                            <p:stCondLst>
                              <p:cond delay="3433"/>
                            </p:stCondLst>
                            <p:childTnLst>
                              <p:par>
                                <p:cTn id="14" presetID="16" presetClass="entr" presetSubtype="21"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3" name="TextBox 41"/>
          <p:cNvSpPr>
            <a:spLocks noChangeArrowheads="1"/>
          </p:cNvSpPr>
          <p:nvPr/>
        </p:nvSpPr>
        <p:spPr bwMode="auto">
          <a:xfrm>
            <a:off x="1306514" y="1532337"/>
            <a:ext cx="6911276" cy="1400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zh-CN" altLang="en-US"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写毕业论文主要目的是培养学生综合运用所学知识和技能，理论联系实际，独立分析，解决实际问题的能力，使学生得到从事本专业工作和进行相关的基本训练。毕业论文应反映出作者能够准确地掌握所学的专业基础知识，基本学会综合运用所学知识进行科学研究的方法，对所研究的题目有一定的心得体会，论文题目的范围不宜过宽，一般选择本学科某一重要问题的一个侧面。</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endParaRPr lang="zh-CN" altLang="en-US" sz="1000"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a:p>
            <a:r>
              <a:rPr lang="zh-CN" altLang="en-US" sz="1100" b="1"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rPr>
              <a:t>字号请根据你的内容多少，及演示需要调整大小。</a:t>
            </a:r>
            <a:endParaRPr lang="en-US" altLang="zh-CN" sz="1100" b="1" dirty="0">
              <a:solidFill>
                <a:schemeClr val="tx1">
                  <a:lumMod val="65000"/>
                  <a:lumOff val="35000"/>
                </a:schemeClr>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6154" name="TextBox 43"/>
          <p:cNvSpPr>
            <a:spLocks noChangeArrowheads="1"/>
          </p:cNvSpPr>
          <p:nvPr/>
        </p:nvSpPr>
        <p:spPr bwMode="auto">
          <a:xfrm>
            <a:off x="1306514" y="1008415"/>
            <a:ext cx="23114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2800" b="1" dirty="0">
                <a:solidFill>
                  <a:schemeClr val="accent2">
                    <a:lumMod val="75000"/>
                  </a:schemeClr>
                </a:solidFill>
                <a:latin typeface="思源黑体 CN Normal" panose="020B0400000000000000" charset="-122"/>
                <a:ea typeface="思源黑体 CN Normal" panose="020B0400000000000000" charset="-122"/>
              </a:rPr>
              <a:t>行业大背景</a:t>
            </a:r>
            <a:endParaRPr lang="zh-CN" altLang="en-US" sz="28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40" name="圆角矩形 39"/>
          <p:cNvSpPr/>
          <p:nvPr/>
        </p:nvSpPr>
        <p:spPr>
          <a:xfrm>
            <a:off x="6086735" y="3171825"/>
            <a:ext cx="2131055" cy="1333287"/>
          </a:xfrm>
          <a:prstGeom prst="roundRect">
            <a:avLst/>
          </a:prstGeom>
          <a:blipFill rotWithShape="1">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5" name="TextBox 34"/>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选题背景</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1575455" y="290645"/>
            <a:ext cx="189096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RESEARCH IDEAS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7" name="直接连接符 36"/>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51" name="圆角矩形 50"/>
          <p:cNvSpPr/>
          <p:nvPr/>
        </p:nvSpPr>
        <p:spPr>
          <a:xfrm>
            <a:off x="3687729" y="3171825"/>
            <a:ext cx="2131055" cy="1333287"/>
          </a:xfrm>
          <a:prstGeom prst="roundRect">
            <a:avLst/>
          </a:prstGeom>
          <a:blipFill rotWithShape="1">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58" name="圆角矩形 57"/>
          <p:cNvSpPr/>
          <p:nvPr/>
        </p:nvSpPr>
        <p:spPr>
          <a:xfrm>
            <a:off x="1248208" y="3171825"/>
            <a:ext cx="2131055" cy="1333287"/>
          </a:xfrm>
          <a:prstGeom prst="roundRect">
            <a:avLst/>
          </a:prstGeom>
          <a:blipFill rotWithShape="1">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grpId="0" nodeType="afterEffect">
                                  <p:stCondLst>
                                    <p:cond delay="0"/>
                                  </p:stCondLst>
                                  <p:childTnLst>
                                    <p:set>
                                      <p:cBhvr>
                                        <p:cTn id="6" dur="1" fill="hold">
                                          <p:stCondLst>
                                            <p:cond delay="0"/>
                                          </p:stCondLst>
                                        </p:cTn>
                                        <p:tgtEl>
                                          <p:spTgt spid="6154"/>
                                        </p:tgtEl>
                                        <p:attrNameLst>
                                          <p:attrName>style.visibility</p:attrName>
                                        </p:attrNameLst>
                                      </p:cBhvr>
                                      <p:to>
                                        <p:strVal val="visible"/>
                                      </p:to>
                                    </p:set>
                                    <p:anim calcmode="lin" valueType="num">
                                      <p:cBhvr>
                                        <p:cTn id="7" dur="500" fill="hold"/>
                                        <p:tgtEl>
                                          <p:spTgt spid="6154"/>
                                        </p:tgtEl>
                                        <p:attrNameLst>
                                          <p:attrName>ppt_w</p:attrName>
                                        </p:attrNameLst>
                                      </p:cBhvr>
                                      <p:tavLst>
                                        <p:tav tm="0">
                                          <p:val>
                                            <p:strVal val="(6*min(max(#ppt_w*#ppt_h,.3),1)-7.4)/-.7*#ppt_w"/>
                                          </p:val>
                                        </p:tav>
                                        <p:tav tm="100000">
                                          <p:val>
                                            <p:strVal val="#ppt_w"/>
                                          </p:val>
                                        </p:tav>
                                      </p:tavLst>
                                    </p:anim>
                                    <p:anim calcmode="lin" valueType="num">
                                      <p:cBhvr>
                                        <p:cTn id="8" dur="500" fill="hold"/>
                                        <p:tgtEl>
                                          <p:spTgt spid="6154"/>
                                        </p:tgtEl>
                                        <p:attrNameLst>
                                          <p:attrName>ppt_h</p:attrName>
                                        </p:attrNameLst>
                                      </p:cBhvr>
                                      <p:tavLst>
                                        <p:tav tm="0">
                                          <p:val>
                                            <p:strVal val="(6*min(max(#ppt_w*#ppt_h,.3),1)-7.4)/-.7*#ppt_h"/>
                                          </p:val>
                                        </p:tav>
                                        <p:tav tm="100000">
                                          <p:val>
                                            <p:strVal val="#ppt_h"/>
                                          </p:val>
                                        </p:tav>
                                      </p:tavLst>
                                    </p:anim>
                                    <p:anim calcmode="lin" valueType="num">
                                      <p:cBhvr>
                                        <p:cTn id="9" dur="500" fill="hold"/>
                                        <p:tgtEl>
                                          <p:spTgt spid="6154"/>
                                        </p:tgtEl>
                                        <p:attrNameLst>
                                          <p:attrName>ppt_x</p:attrName>
                                        </p:attrNameLst>
                                      </p:cBhvr>
                                      <p:tavLst>
                                        <p:tav tm="0">
                                          <p:val>
                                            <p:fltVal val="0.5"/>
                                          </p:val>
                                        </p:tav>
                                        <p:tav tm="100000">
                                          <p:val>
                                            <p:strVal val="#ppt_x"/>
                                          </p:val>
                                        </p:tav>
                                      </p:tavLst>
                                    </p:anim>
                                    <p:anim calcmode="lin" valueType="num">
                                      <p:cBhvr>
                                        <p:cTn id="10" dur="500" fill="hold"/>
                                        <p:tgtEl>
                                          <p:spTgt spid="6154"/>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2" presetClass="entr" presetSubtype="4" fill="hold" grpId="0" nodeType="afterEffect">
                                  <p:stCondLst>
                                    <p:cond delay="0"/>
                                  </p:stCondLst>
                                  <p:childTnLst>
                                    <p:set>
                                      <p:cBhvr>
                                        <p:cTn id="13" dur="1" fill="hold">
                                          <p:stCondLst>
                                            <p:cond delay="0"/>
                                          </p:stCondLst>
                                        </p:cTn>
                                        <p:tgtEl>
                                          <p:spTgt spid="6153"/>
                                        </p:tgtEl>
                                        <p:attrNameLst>
                                          <p:attrName>style.visibility</p:attrName>
                                        </p:attrNameLst>
                                      </p:cBhvr>
                                      <p:to>
                                        <p:strVal val="visible"/>
                                      </p:to>
                                    </p:set>
                                    <p:animEffect transition="in" filter="wipe(down)">
                                      <p:cBhvr>
                                        <p:cTn id="14" dur="500"/>
                                        <p:tgtEl>
                                          <p:spTgt spid="6153"/>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58"/>
                                        </p:tgtEl>
                                        <p:attrNameLst>
                                          <p:attrName>style.visibility</p:attrName>
                                        </p:attrNameLst>
                                      </p:cBhvr>
                                      <p:to>
                                        <p:strVal val="visible"/>
                                      </p:to>
                                    </p:set>
                                    <p:anim calcmode="lin" valueType="num">
                                      <p:cBhvr>
                                        <p:cTn id="18" dur="500" fill="hold"/>
                                        <p:tgtEl>
                                          <p:spTgt spid="58"/>
                                        </p:tgtEl>
                                        <p:attrNameLst>
                                          <p:attrName>ppt_w</p:attrName>
                                        </p:attrNameLst>
                                      </p:cBhvr>
                                      <p:tavLst>
                                        <p:tav tm="0">
                                          <p:val>
                                            <p:fltVal val="0"/>
                                          </p:val>
                                        </p:tav>
                                        <p:tav tm="100000">
                                          <p:val>
                                            <p:strVal val="#ppt_w"/>
                                          </p:val>
                                        </p:tav>
                                      </p:tavLst>
                                    </p:anim>
                                    <p:anim calcmode="lin" valueType="num">
                                      <p:cBhvr>
                                        <p:cTn id="19" dur="500" fill="hold"/>
                                        <p:tgtEl>
                                          <p:spTgt spid="58"/>
                                        </p:tgtEl>
                                        <p:attrNameLst>
                                          <p:attrName>ppt_h</p:attrName>
                                        </p:attrNameLst>
                                      </p:cBhvr>
                                      <p:tavLst>
                                        <p:tav tm="0">
                                          <p:val>
                                            <p:fltVal val="0"/>
                                          </p:val>
                                        </p:tav>
                                        <p:tav tm="100000">
                                          <p:val>
                                            <p:strVal val="#ppt_h"/>
                                          </p:val>
                                        </p:tav>
                                      </p:tavLst>
                                    </p:anim>
                                    <p:animEffect transition="in" filter="fade">
                                      <p:cBhvr>
                                        <p:cTn id="20" dur="500"/>
                                        <p:tgtEl>
                                          <p:spTgt spid="58"/>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p:cTn id="23" dur="500" fill="hold"/>
                                        <p:tgtEl>
                                          <p:spTgt spid="51"/>
                                        </p:tgtEl>
                                        <p:attrNameLst>
                                          <p:attrName>ppt_w</p:attrName>
                                        </p:attrNameLst>
                                      </p:cBhvr>
                                      <p:tavLst>
                                        <p:tav tm="0">
                                          <p:val>
                                            <p:fltVal val="0"/>
                                          </p:val>
                                        </p:tav>
                                        <p:tav tm="100000">
                                          <p:val>
                                            <p:strVal val="#ppt_w"/>
                                          </p:val>
                                        </p:tav>
                                      </p:tavLst>
                                    </p:anim>
                                    <p:anim calcmode="lin" valueType="num">
                                      <p:cBhvr>
                                        <p:cTn id="24" dur="500" fill="hold"/>
                                        <p:tgtEl>
                                          <p:spTgt spid="51"/>
                                        </p:tgtEl>
                                        <p:attrNameLst>
                                          <p:attrName>ppt_h</p:attrName>
                                        </p:attrNameLst>
                                      </p:cBhvr>
                                      <p:tavLst>
                                        <p:tav tm="0">
                                          <p:val>
                                            <p:fltVal val="0"/>
                                          </p:val>
                                        </p:tav>
                                        <p:tav tm="100000">
                                          <p:val>
                                            <p:strVal val="#ppt_h"/>
                                          </p:val>
                                        </p:tav>
                                      </p:tavLst>
                                    </p:anim>
                                    <p:animEffect transition="in" filter="fade">
                                      <p:cBhvr>
                                        <p:cTn id="25" dur="500"/>
                                        <p:tgtEl>
                                          <p:spTgt spid="51"/>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0"/>
                                        </p:tgtEl>
                                        <p:attrNameLst>
                                          <p:attrName>style.visibility</p:attrName>
                                        </p:attrNameLst>
                                      </p:cBhvr>
                                      <p:to>
                                        <p:strVal val="visible"/>
                                      </p:to>
                                    </p:set>
                                    <p:anim calcmode="lin" valueType="num">
                                      <p:cBhvr>
                                        <p:cTn id="28" dur="500" fill="hold"/>
                                        <p:tgtEl>
                                          <p:spTgt spid="40"/>
                                        </p:tgtEl>
                                        <p:attrNameLst>
                                          <p:attrName>ppt_w</p:attrName>
                                        </p:attrNameLst>
                                      </p:cBhvr>
                                      <p:tavLst>
                                        <p:tav tm="0">
                                          <p:val>
                                            <p:fltVal val="0"/>
                                          </p:val>
                                        </p:tav>
                                        <p:tav tm="100000">
                                          <p:val>
                                            <p:strVal val="#ppt_w"/>
                                          </p:val>
                                        </p:tav>
                                      </p:tavLst>
                                    </p:anim>
                                    <p:anim calcmode="lin" valueType="num">
                                      <p:cBhvr>
                                        <p:cTn id="29" dur="500" fill="hold"/>
                                        <p:tgtEl>
                                          <p:spTgt spid="40"/>
                                        </p:tgtEl>
                                        <p:attrNameLst>
                                          <p:attrName>ppt_h</p:attrName>
                                        </p:attrNameLst>
                                      </p:cBhvr>
                                      <p:tavLst>
                                        <p:tav tm="0">
                                          <p:val>
                                            <p:fltVal val="0"/>
                                          </p:val>
                                        </p:tav>
                                        <p:tav tm="100000">
                                          <p:val>
                                            <p:strVal val="#ppt_h"/>
                                          </p:val>
                                        </p:tav>
                                      </p:tavLst>
                                    </p:anim>
                                    <p:animEffect transition="in" filter="fade">
                                      <p:cBhvr>
                                        <p:cTn id="3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53" grpId="0"/>
      <p:bldP spid="6154" grpId="0" bldLvl="0" autoUpdateAnimBg="0"/>
      <p:bldP spid="40" grpId="0" bldLvl="0" animBg="1"/>
      <p:bldP spid="51" grpId="0" bldLvl="0" animBg="1"/>
      <p:bldP spid="58"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椭圆 34"/>
          <p:cNvSpPr/>
          <p:nvPr/>
        </p:nvSpPr>
        <p:spPr>
          <a:xfrm rot="5400000" flipV="1">
            <a:off x="6909553" y="2800571"/>
            <a:ext cx="1163726" cy="147637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47" name="等腰三角形 42"/>
          <p:cNvSpPr/>
          <p:nvPr/>
        </p:nvSpPr>
        <p:spPr>
          <a:xfrm rot="5400000">
            <a:off x="1239073" y="1202559"/>
            <a:ext cx="1096433" cy="1404776"/>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29" name="圆角矩形 28"/>
          <p:cNvSpPr/>
          <p:nvPr/>
        </p:nvSpPr>
        <p:spPr>
          <a:xfrm>
            <a:off x="2939738" y="1435761"/>
            <a:ext cx="5241838" cy="1186406"/>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2" name="圆角矩形 31"/>
          <p:cNvSpPr/>
          <p:nvPr/>
        </p:nvSpPr>
        <p:spPr>
          <a:xfrm>
            <a:off x="976035" y="2988596"/>
            <a:ext cx="5241838" cy="118640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33" name="TextBox 23"/>
          <p:cNvSpPr>
            <a:spLocks noChangeArrowheads="1"/>
          </p:cNvSpPr>
          <p:nvPr/>
        </p:nvSpPr>
        <p:spPr bwMode="auto">
          <a:xfrm>
            <a:off x="3184167" y="1685573"/>
            <a:ext cx="475297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endParaRPr lang="zh-CN" altLang="en-US"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r>
              <a:rPr lang="zh-CN" altLang="en-US" sz="10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字号请根据你的内容多少，及演示需要调整大小。</a:t>
            </a:r>
            <a:endParaRPr lang="en-US" altLang="zh-CN" sz="10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38" name="TextBox 24"/>
          <p:cNvSpPr>
            <a:spLocks noChangeArrowheads="1"/>
          </p:cNvSpPr>
          <p:nvPr/>
        </p:nvSpPr>
        <p:spPr bwMode="auto">
          <a:xfrm>
            <a:off x="1249089" y="1535614"/>
            <a:ext cx="87471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400" b="1" dirty="0">
                <a:solidFill>
                  <a:schemeClr val="bg1"/>
                </a:solidFill>
                <a:latin typeface="思源黑体 CN Normal" panose="020B0400000000000000" charset="-122"/>
                <a:ea typeface="思源黑体 CN Normal" panose="020B0400000000000000" charset="-122"/>
              </a:rPr>
              <a:t>全国现状</a:t>
            </a:r>
            <a:endParaRPr lang="zh-CN" altLang="en-US" sz="2400" b="1" dirty="0">
              <a:solidFill>
                <a:schemeClr val="bg1"/>
              </a:solidFill>
              <a:latin typeface="思源黑体 CN Normal" panose="020B0400000000000000" charset="-122"/>
              <a:ea typeface="思源黑体 CN Normal" panose="020B0400000000000000" charset="-122"/>
            </a:endParaRPr>
          </a:p>
        </p:txBody>
      </p:sp>
      <p:sp>
        <p:nvSpPr>
          <p:cNvPr id="39" name="TextBox 31"/>
          <p:cNvSpPr>
            <a:spLocks noChangeArrowheads="1"/>
          </p:cNvSpPr>
          <p:nvPr/>
        </p:nvSpPr>
        <p:spPr bwMode="auto">
          <a:xfrm>
            <a:off x="7219951" y="3140503"/>
            <a:ext cx="87471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2400" b="1" dirty="0">
                <a:solidFill>
                  <a:schemeClr val="bg1"/>
                </a:solidFill>
                <a:latin typeface="思源黑体 CN Normal" panose="020B0400000000000000" charset="-122"/>
                <a:ea typeface="思源黑体 CN Normal" panose="020B0400000000000000" charset="-122"/>
              </a:rPr>
              <a:t>地区现状</a:t>
            </a:r>
            <a:endParaRPr lang="zh-CN" altLang="en-US" sz="2400" b="1" dirty="0">
              <a:solidFill>
                <a:schemeClr val="bg1"/>
              </a:solidFill>
              <a:latin typeface="思源黑体 CN Normal" panose="020B0400000000000000" charset="-122"/>
              <a:ea typeface="思源黑体 CN Normal" panose="020B0400000000000000" charset="-122"/>
            </a:endParaRPr>
          </a:p>
        </p:txBody>
      </p:sp>
      <p:sp>
        <p:nvSpPr>
          <p:cNvPr id="40" name="TextBox 25"/>
          <p:cNvSpPr>
            <a:spLocks noChangeArrowheads="1"/>
          </p:cNvSpPr>
          <p:nvPr/>
        </p:nvSpPr>
        <p:spPr bwMode="auto">
          <a:xfrm>
            <a:off x="1165225" y="3162888"/>
            <a:ext cx="496728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r>
              <a:rPr lang="zh-CN" altLang="en-US"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毕业论文在进行编写的过程中，需要经过开题报告、论文编写、论文上交评定、论文答辩以及论文评分五个过程，其中开题报告是论文进行的最重要的一个过程，也是论文能否进行的一个重要指标。</a:t>
            </a:r>
            <a:endParaRPr lang="en-US" altLang="zh-CN"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endParaRPr lang="zh-CN" altLang="en-US" sz="1000"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a:p>
            <a:pPr algn="just"/>
            <a:r>
              <a:rPr lang="zh-CN" altLang="en-US" sz="10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rPr>
              <a:t>字号请根据你的内容多少，及演示需要调整大小。</a:t>
            </a:r>
            <a:endParaRPr lang="en-US" altLang="zh-CN" sz="1000" b="1" dirty="0">
              <a:solidFill>
                <a:schemeClr val="bg1"/>
              </a:solidFill>
              <a:latin typeface="思源黑体 CN Normal" panose="020B0400000000000000" charset="-122"/>
              <a:ea typeface="思源黑体 CN Normal" panose="020B0400000000000000" charset="-122"/>
              <a:sym typeface="微软雅黑" panose="020B0503020204020204" pitchFamily="34" charset="-122"/>
            </a:endParaRPr>
          </a:p>
        </p:txBody>
      </p:sp>
      <p:sp>
        <p:nvSpPr>
          <p:cNvPr id="21" name="TextBox 20"/>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选题背景</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4" name="TextBox 33"/>
          <p:cNvSpPr txBox="1"/>
          <p:nvPr/>
        </p:nvSpPr>
        <p:spPr>
          <a:xfrm>
            <a:off x="1575455" y="290645"/>
            <a:ext cx="1890967"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RESEARCH IDEAS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5" name="直接连接符 34"/>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ppt_x</p:attrName>
                                            </p:attrNameLst>
                                          </p:cBhvr>
                                          <p:tavLst>
                                            <p:tav tm="0">
                                              <p:val>
                                                <p:strVal val="0-#ppt_w/2"/>
                                              </p:val>
                                            </p:tav>
                                            <p:tav tm="100000">
                                              <p:val>
                                                <p:strVal val="#ppt_x"/>
                                              </p:val>
                                            </p:tav>
                                          </p:tavLst>
                                        </p:anim>
                                        <p:anim calcmode="lin" valueType="num">
                                          <p:cBhvr>
                                            <p:cTn id="12" dur="500" fill="hold"/>
                                            <p:tgtEl>
                                              <p:spTgt spid="3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1+#ppt_w/2"/>
                                              </p:val>
                                            </p:tav>
                                            <p:tav tm="100000">
                                              <p:val>
                                                <p:strVal val="#ppt_x"/>
                                              </p:val>
                                            </p:tav>
                                          </p:tavLst>
                                        </p:anim>
                                        <p:anim calcmode="lin" valueType="num">
                                          <p:cBhvr additive="base">
                                            <p:cTn id="17" dur="500" fill="hold"/>
                                            <p:tgtEl>
                                              <p:spTgt spid="29"/>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500" fill="hold"/>
                                            <p:tgtEl>
                                              <p:spTgt spid="33"/>
                                            </p:tgtEl>
                                            <p:attrNameLst>
                                              <p:attrName>ppt_x</p:attrName>
                                            </p:attrNameLst>
                                          </p:cBhvr>
                                          <p:tavLst>
                                            <p:tav tm="0">
                                              <p:val>
                                                <p:strVal val="1+#ppt_w/2"/>
                                              </p:val>
                                            </p:tav>
                                            <p:tav tm="100000">
                                              <p:val>
                                                <p:strVal val="#ppt_x"/>
                                              </p:val>
                                            </p:tav>
                                          </p:tavLst>
                                        </p:anim>
                                        <p:anim calcmode="lin" valueType="num">
                                          <p:cBhvr>
                                            <p:cTn id="21" dur="500" fill="hold"/>
                                            <p:tgtEl>
                                              <p:spTgt spid="3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2" fill="hold" grpId="0" nodeType="afterEffect" p14:presetBounceEnd="40000">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14:bounceEnd="40000">
                                          <p:cBhvr additive="base">
                                            <p:cTn id="25" dur="5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26" dur="500" fill="hold"/>
                                            <p:tgtEl>
                                              <p:spTgt spid="43"/>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p:cTn id="29" dur="500" fill="hold"/>
                                            <p:tgtEl>
                                              <p:spTgt spid="39"/>
                                            </p:tgtEl>
                                            <p:attrNameLst>
                                              <p:attrName>ppt_x</p:attrName>
                                            </p:attrNameLst>
                                          </p:cBhvr>
                                          <p:tavLst>
                                            <p:tav tm="0">
                                              <p:val>
                                                <p:strVal val="1+#ppt_w/2"/>
                                              </p:val>
                                            </p:tav>
                                            <p:tav tm="100000">
                                              <p:val>
                                                <p:strVal val="#ppt_x"/>
                                              </p:val>
                                            </p:tav>
                                          </p:tavLst>
                                        </p:anim>
                                        <p:anim calcmode="lin" valueType="num">
                                          <p:cBhvr>
                                            <p:cTn id="30" dur="500" fill="hold"/>
                                            <p:tgtEl>
                                              <p:spTgt spid="39"/>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8"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cBhvr additive="base">
                                            <p:cTn id="34" dur="500" fill="hold"/>
                                            <p:tgtEl>
                                              <p:spTgt spid="32"/>
                                            </p:tgtEl>
                                            <p:attrNameLst>
                                              <p:attrName>ppt_x</p:attrName>
                                            </p:attrNameLst>
                                          </p:cBhvr>
                                          <p:tavLst>
                                            <p:tav tm="0">
                                              <p:val>
                                                <p:strVal val="0-#ppt_w/2"/>
                                              </p:val>
                                            </p:tav>
                                            <p:tav tm="100000">
                                              <p:val>
                                                <p:strVal val="#ppt_x"/>
                                              </p:val>
                                            </p:tav>
                                          </p:tavLst>
                                        </p:anim>
                                        <p:anim calcmode="lin" valueType="num">
                                          <p:cBhvr additive="base">
                                            <p:cTn id="35" dur="500" fill="hold"/>
                                            <p:tgtEl>
                                              <p:spTgt spid="32"/>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 calcmode="lin" valueType="num">
                                          <p:cBhvr>
                                            <p:cTn id="38" dur="500" fill="hold"/>
                                            <p:tgtEl>
                                              <p:spTgt spid="40"/>
                                            </p:tgtEl>
                                            <p:attrNameLst>
                                              <p:attrName>ppt_x</p:attrName>
                                            </p:attrNameLst>
                                          </p:cBhvr>
                                          <p:tavLst>
                                            <p:tav tm="0">
                                              <p:val>
                                                <p:strVal val="0-#ppt_w/2"/>
                                              </p:val>
                                            </p:tav>
                                            <p:tav tm="100000">
                                              <p:val>
                                                <p:strVal val="#ppt_x"/>
                                              </p:val>
                                            </p:tav>
                                          </p:tavLst>
                                        </p:anim>
                                        <p:anim calcmode="lin" valueType="num">
                                          <p:cBhvr>
                                            <p:cTn id="39"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7" grpId="0" animBg="1"/>
          <p:bldP spid="29" grpId="0" animBg="1"/>
          <p:bldP spid="32" grpId="0" animBg="1"/>
          <p:bldP spid="33" grpId="0" bldLvl="0" autoUpdateAnimBg="0"/>
          <p:bldP spid="38" grpId="0" bldLvl="0" autoUpdateAnimBg="0"/>
          <p:bldP spid="39" grpId="0" bldLvl="0" autoUpdateAnimBg="0"/>
          <p:bldP spid="40" grpId="0" bldLvl="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0-#ppt_w/2"/>
                                              </p:val>
                                            </p:tav>
                                            <p:tav tm="100000">
                                              <p:val>
                                                <p:strVal val="#ppt_x"/>
                                              </p:val>
                                            </p:tav>
                                          </p:tavLst>
                                        </p:anim>
                                        <p:anim calcmode="lin" valueType="num">
                                          <p:cBhvr additive="base">
                                            <p:cTn id="8" dur="500" fill="hold"/>
                                            <p:tgtEl>
                                              <p:spTgt spid="4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ppt_x</p:attrName>
                                            </p:attrNameLst>
                                          </p:cBhvr>
                                          <p:tavLst>
                                            <p:tav tm="0">
                                              <p:val>
                                                <p:strVal val="0-#ppt_w/2"/>
                                              </p:val>
                                            </p:tav>
                                            <p:tav tm="100000">
                                              <p:val>
                                                <p:strVal val="#ppt_x"/>
                                              </p:val>
                                            </p:tav>
                                          </p:tavLst>
                                        </p:anim>
                                        <p:anim calcmode="lin" valueType="num">
                                          <p:cBhvr>
                                            <p:cTn id="12" dur="500" fill="hold"/>
                                            <p:tgtEl>
                                              <p:spTgt spid="3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1+#ppt_w/2"/>
                                              </p:val>
                                            </p:tav>
                                            <p:tav tm="100000">
                                              <p:val>
                                                <p:strVal val="#ppt_x"/>
                                              </p:val>
                                            </p:tav>
                                          </p:tavLst>
                                        </p:anim>
                                        <p:anim calcmode="lin" valueType="num">
                                          <p:cBhvr additive="base">
                                            <p:cTn id="17" dur="500" fill="hold"/>
                                            <p:tgtEl>
                                              <p:spTgt spid="29"/>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500" fill="hold"/>
                                            <p:tgtEl>
                                              <p:spTgt spid="33"/>
                                            </p:tgtEl>
                                            <p:attrNameLst>
                                              <p:attrName>ppt_x</p:attrName>
                                            </p:attrNameLst>
                                          </p:cBhvr>
                                          <p:tavLst>
                                            <p:tav tm="0">
                                              <p:val>
                                                <p:strVal val="1+#ppt_w/2"/>
                                              </p:val>
                                            </p:tav>
                                            <p:tav tm="100000">
                                              <p:val>
                                                <p:strVal val="#ppt_x"/>
                                              </p:val>
                                            </p:tav>
                                          </p:tavLst>
                                        </p:anim>
                                        <p:anim calcmode="lin" valueType="num">
                                          <p:cBhvr>
                                            <p:cTn id="21" dur="500" fill="hold"/>
                                            <p:tgtEl>
                                              <p:spTgt spid="33"/>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2"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additive="base">
                                            <p:cTn id="25" dur="500" fill="hold"/>
                                            <p:tgtEl>
                                              <p:spTgt spid="43"/>
                                            </p:tgtEl>
                                            <p:attrNameLst>
                                              <p:attrName>ppt_x</p:attrName>
                                            </p:attrNameLst>
                                          </p:cBhvr>
                                          <p:tavLst>
                                            <p:tav tm="0">
                                              <p:val>
                                                <p:strVal val="1+#ppt_w/2"/>
                                              </p:val>
                                            </p:tav>
                                            <p:tav tm="100000">
                                              <p:val>
                                                <p:strVal val="#ppt_x"/>
                                              </p:val>
                                            </p:tav>
                                          </p:tavLst>
                                        </p:anim>
                                        <p:anim calcmode="lin" valueType="num">
                                          <p:cBhvr additive="base">
                                            <p:cTn id="26" dur="500" fill="hold"/>
                                            <p:tgtEl>
                                              <p:spTgt spid="43"/>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p:cTn id="29" dur="500" fill="hold"/>
                                            <p:tgtEl>
                                              <p:spTgt spid="39"/>
                                            </p:tgtEl>
                                            <p:attrNameLst>
                                              <p:attrName>ppt_x</p:attrName>
                                            </p:attrNameLst>
                                          </p:cBhvr>
                                          <p:tavLst>
                                            <p:tav tm="0">
                                              <p:val>
                                                <p:strVal val="1+#ppt_w/2"/>
                                              </p:val>
                                            </p:tav>
                                            <p:tav tm="100000">
                                              <p:val>
                                                <p:strVal val="#ppt_x"/>
                                              </p:val>
                                            </p:tav>
                                          </p:tavLst>
                                        </p:anim>
                                        <p:anim calcmode="lin" valueType="num">
                                          <p:cBhvr>
                                            <p:cTn id="30" dur="500" fill="hold"/>
                                            <p:tgtEl>
                                              <p:spTgt spid="39"/>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8" fill="hold" grpId="0" nodeType="afterEffect">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cBhvr additive="base">
                                            <p:cTn id="34" dur="500" fill="hold"/>
                                            <p:tgtEl>
                                              <p:spTgt spid="32"/>
                                            </p:tgtEl>
                                            <p:attrNameLst>
                                              <p:attrName>ppt_x</p:attrName>
                                            </p:attrNameLst>
                                          </p:cBhvr>
                                          <p:tavLst>
                                            <p:tav tm="0">
                                              <p:val>
                                                <p:strVal val="0-#ppt_w/2"/>
                                              </p:val>
                                            </p:tav>
                                            <p:tav tm="100000">
                                              <p:val>
                                                <p:strVal val="#ppt_x"/>
                                              </p:val>
                                            </p:tav>
                                          </p:tavLst>
                                        </p:anim>
                                        <p:anim calcmode="lin" valueType="num">
                                          <p:cBhvr additive="base">
                                            <p:cTn id="35" dur="500" fill="hold"/>
                                            <p:tgtEl>
                                              <p:spTgt spid="32"/>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 calcmode="lin" valueType="num">
                                          <p:cBhvr>
                                            <p:cTn id="38" dur="500" fill="hold"/>
                                            <p:tgtEl>
                                              <p:spTgt spid="40"/>
                                            </p:tgtEl>
                                            <p:attrNameLst>
                                              <p:attrName>ppt_x</p:attrName>
                                            </p:attrNameLst>
                                          </p:cBhvr>
                                          <p:tavLst>
                                            <p:tav tm="0">
                                              <p:val>
                                                <p:strVal val="0-#ppt_w/2"/>
                                              </p:val>
                                            </p:tav>
                                            <p:tav tm="100000">
                                              <p:val>
                                                <p:strVal val="#ppt_x"/>
                                              </p:val>
                                            </p:tav>
                                          </p:tavLst>
                                        </p:anim>
                                        <p:anim calcmode="lin" valueType="num">
                                          <p:cBhvr>
                                            <p:cTn id="39"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7" grpId="0" animBg="1"/>
          <p:bldP spid="29" grpId="0" animBg="1"/>
          <p:bldP spid="32" grpId="0" animBg="1"/>
          <p:bldP spid="33" grpId="0" bldLvl="0" autoUpdateAnimBg="0"/>
          <p:bldP spid="38" grpId="0" bldLvl="0" autoUpdateAnimBg="0"/>
          <p:bldP spid="39" grpId="0" bldLvl="0" autoUpdateAnimBg="0"/>
          <p:bldP spid="40" grpId="0" bldLvl="0" autoUpdateAnimBg="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D:\商务办公摄影图\新建文件夹 (2)\500562299.jpg500562299"/>
          <p:cNvPicPr>
            <a:picLocks noChangeAspect="1" noChangeArrowheads="1"/>
          </p:cNvPicPr>
          <p:nvPr/>
        </p:nvPicPr>
        <p:blipFill>
          <a:blip r:embed="rId1"/>
          <a:srcRect t="3268" b="3268"/>
          <a:stretch>
            <a:fillRect/>
          </a:stretch>
        </p:blipFill>
        <p:spPr bwMode="auto">
          <a:xfrm>
            <a:off x="890124" y="1262358"/>
            <a:ext cx="1893536" cy="1179861"/>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80626" y="2520918"/>
            <a:ext cx="1683202" cy="338554"/>
          </a:xfrm>
          <a:prstGeom prst="rect">
            <a:avLst/>
          </a:prstGeom>
          <a:noFill/>
        </p:spPr>
        <p:txBody>
          <a:bodyPr wrap="square" rtlCol="0">
            <a:spAutoFit/>
          </a:bodyPr>
          <a:lstStyle/>
          <a:p>
            <a:r>
              <a:rPr lang="zh-CN" altLang="en-US" sz="1600" b="1" dirty="0">
                <a:solidFill>
                  <a:schemeClr val="accent2">
                    <a:lumMod val="75000"/>
                  </a:schemeClr>
                </a:solidFill>
                <a:ea typeface="思源黑体 CN Normal" panose="020B0400000000000000" charset="-122"/>
              </a:rPr>
              <a:t>国内研究一</a:t>
            </a:r>
            <a:endParaRPr lang="zh-CN" altLang="en-US" sz="1600" b="1" dirty="0">
              <a:solidFill>
                <a:schemeClr val="accent2">
                  <a:lumMod val="75000"/>
                </a:schemeClr>
              </a:solidFill>
              <a:ea typeface="思源黑体 CN Normal" panose="020B0400000000000000" charset="-122"/>
            </a:endParaRPr>
          </a:p>
        </p:txBody>
      </p:sp>
      <p:sp>
        <p:nvSpPr>
          <p:cNvPr id="5" name="TextBox 4"/>
          <p:cNvSpPr txBox="1"/>
          <p:nvPr/>
        </p:nvSpPr>
        <p:spPr>
          <a:xfrm>
            <a:off x="766133" y="2803249"/>
            <a:ext cx="2179367" cy="1292662"/>
          </a:xfrm>
          <a:prstGeom prst="rect">
            <a:avLst/>
          </a:prstGeom>
          <a:noFill/>
        </p:spPr>
        <p:txBody>
          <a:bodyPr wrap="square" rtlCol="0">
            <a:spAutoFit/>
          </a:bodyPr>
          <a:lstStyle/>
          <a:p>
            <a:pPr>
              <a:lnSpc>
                <a:spcPct val="130000"/>
              </a:lnSpc>
            </a:pPr>
            <a:r>
              <a:rPr lang="zh-CN" altLang="en-US" sz="800" dirty="0">
                <a:solidFill>
                  <a:schemeClr val="tx1">
                    <a:lumMod val="65000"/>
                    <a:lumOff val="35000"/>
                  </a:schemeClr>
                </a:solidFill>
                <a:latin typeface="思源黑体 CN Normal" panose="020B0400000000000000" charset="-122"/>
                <a:ea typeface="思源黑体 CN Normal" panose="020B0400000000000000" charset="-122"/>
              </a:rPr>
              <a:t> </a:t>
            </a: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19" name="TextBox 18"/>
          <p:cNvSpPr txBox="1"/>
          <p:nvPr/>
        </p:nvSpPr>
        <p:spPr>
          <a:xfrm>
            <a:off x="395519" y="226724"/>
            <a:ext cx="1980029"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国内外相关研究</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0" name="TextBox 19"/>
          <p:cNvSpPr txBox="1"/>
          <p:nvPr/>
        </p:nvSpPr>
        <p:spPr>
          <a:xfrm>
            <a:off x="2311827" y="290645"/>
            <a:ext cx="2170531"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RELATED RESEARCH</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21" name="直接连接符 20"/>
          <p:cNvCxnSpPr/>
          <p:nvPr/>
        </p:nvCxnSpPr>
        <p:spPr>
          <a:xfrm>
            <a:off x="2327762"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0" name="Picture 4" descr="D:\商务办公摄影图\新建文件夹 (2)\500714877.jpg500714877"/>
          <p:cNvPicPr>
            <a:picLocks noChangeAspect="1" noChangeArrowheads="1"/>
          </p:cNvPicPr>
          <p:nvPr/>
        </p:nvPicPr>
        <p:blipFill>
          <a:blip r:embed="rId2"/>
          <a:srcRect t="3125" b="3125"/>
          <a:stretch>
            <a:fillRect/>
          </a:stretch>
        </p:blipFill>
        <p:spPr bwMode="auto">
          <a:xfrm>
            <a:off x="3386414" y="1262358"/>
            <a:ext cx="1887777" cy="1179861"/>
          </a:xfrm>
          <a:prstGeom prst="rect">
            <a:avLst/>
          </a:prstGeom>
          <a:noFill/>
          <a:effectLst/>
          <a:extLst>
            <a:ext uri="{909E8E84-426E-40DD-AFC4-6F175D3DCCD1}">
              <a14:hiddenFill xmlns:a14="http://schemas.microsoft.com/office/drawing/2010/main">
                <a:solidFill>
                  <a:srgbClr val="FFFFFF"/>
                </a:solidFill>
              </a14:hiddenFill>
            </a:ext>
          </a:extLst>
        </p:spPr>
      </p:pic>
      <p:sp>
        <p:nvSpPr>
          <p:cNvPr id="31" name="TextBox 30"/>
          <p:cNvSpPr txBox="1"/>
          <p:nvPr/>
        </p:nvSpPr>
        <p:spPr>
          <a:xfrm>
            <a:off x="3272972" y="2520918"/>
            <a:ext cx="1683202" cy="338554"/>
          </a:xfrm>
          <a:prstGeom prst="rect">
            <a:avLst/>
          </a:prstGeom>
          <a:noFill/>
        </p:spPr>
        <p:txBody>
          <a:bodyPr wrap="square" rtlCol="0">
            <a:spAutoFit/>
          </a:bodyPr>
          <a:lstStyle/>
          <a:p>
            <a:r>
              <a:rPr lang="zh-CN" altLang="en-US" sz="1600" b="1" dirty="0">
                <a:solidFill>
                  <a:schemeClr val="accent2">
                    <a:lumMod val="75000"/>
                  </a:schemeClr>
                </a:solidFill>
                <a:ea typeface="思源黑体 CN Normal" panose="020B0400000000000000" charset="-122"/>
              </a:rPr>
              <a:t>国内研究二</a:t>
            </a:r>
            <a:endParaRPr lang="zh-CN" altLang="en-US" sz="1600" b="1" dirty="0">
              <a:solidFill>
                <a:schemeClr val="accent2">
                  <a:lumMod val="75000"/>
                </a:schemeClr>
              </a:solidFill>
              <a:ea typeface="思源黑体 CN Normal" panose="020B0400000000000000" charset="-122"/>
            </a:endParaRPr>
          </a:p>
        </p:txBody>
      </p:sp>
      <p:sp>
        <p:nvSpPr>
          <p:cNvPr id="32" name="TextBox 31"/>
          <p:cNvSpPr txBox="1"/>
          <p:nvPr/>
        </p:nvSpPr>
        <p:spPr>
          <a:xfrm>
            <a:off x="3258479" y="2803249"/>
            <a:ext cx="2179367" cy="1292662"/>
          </a:xfrm>
          <a:prstGeom prst="rect">
            <a:avLst/>
          </a:prstGeom>
          <a:noFill/>
        </p:spPr>
        <p:txBody>
          <a:bodyPr wrap="square" rtlCol="0">
            <a:spAutoFit/>
          </a:bodyPr>
          <a:lstStyle/>
          <a:p>
            <a:pPr>
              <a:lnSpc>
                <a:spcPct val="130000"/>
              </a:lnSpc>
            </a:pPr>
            <a:r>
              <a:rPr lang="zh-CN" altLang="en-US" sz="800" dirty="0">
                <a:solidFill>
                  <a:schemeClr val="tx1">
                    <a:lumMod val="65000"/>
                    <a:lumOff val="35000"/>
                  </a:schemeClr>
                </a:solidFill>
                <a:latin typeface="思源黑体 CN Normal" panose="020B0400000000000000" charset="-122"/>
                <a:ea typeface="思源黑体 CN Normal" panose="020B0400000000000000" charset="-122"/>
              </a:rPr>
              <a:t> </a:t>
            </a: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33" name="Picture 4" descr="D:\商务办公摄影图\新建文件夹 (2)\500693951.jpg500693951"/>
          <p:cNvPicPr>
            <a:picLocks noChangeAspect="1" noChangeArrowheads="1"/>
          </p:cNvPicPr>
          <p:nvPr/>
        </p:nvPicPr>
        <p:blipFill>
          <a:blip r:embed="rId3"/>
          <a:srcRect t="3912" b="3912"/>
          <a:stretch>
            <a:fillRect/>
          </a:stretch>
        </p:blipFill>
        <p:spPr bwMode="auto">
          <a:xfrm>
            <a:off x="5927385" y="1262358"/>
            <a:ext cx="1920000" cy="1179861"/>
          </a:xfrm>
          <a:prstGeom prst="rect">
            <a:avLst/>
          </a:prstGeom>
          <a:noFill/>
          <a:effectLst/>
          <a:extLst>
            <a:ext uri="{909E8E84-426E-40DD-AFC4-6F175D3DCCD1}">
              <a14:hiddenFill xmlns:a14="http://schemas.microsoft.com/office/drawing/2010/main">
                <a:solidFill>
                  <a:srgbClr val="FFFFFF"/>
                </a:solidFill>
              </a14:hiddenFill>
            </a:ext>
          </a:extLst>
        </p:spPr>
      </p:pic>
      <p:sp>
        <p:nvSpPr>
          <p:cNvPr id="34" name="TextBox 33"/>
          <p:cNvSpPr txBox="1"/>
          <p:nvPr/>
        </p:nvSpPr>
        <p:spPr>
          <a:xfrm>
            <a:off x="5830054" y="2520918"/>
            <a:ext cx="1683202" cy="338554"/>
          </a:xfrm>
          <a:prstGeom prst="rect">
            <a:avLst/>
          </a:prstGeom>
          <a:noFill/>
        </p:spPr>
        <p:txBody>
          <a:bodyPr wrap="square" rtlCol="0">
            <a:spAutoFit/>
          </a:bodyPr>
          <a:lstStyle/>
          <a:p>
            <a:r>
              <a:rPr lang="zh-CN" altLang="en-US" sz="1600" b="1" dirty="0">
                <a:solidFill>
                  <a:schemeClr val="accent2">
                    <a:lumMod val="75000"/>
                  </a:schemeClr>
                </a:solidFill>
                <a:ea typeface="思源黑体 CN Normal" panose="020B0400000000000000" charset="-122"/>
              </a:rPr>
              <a:t>国外研究一</a:t>
            </a:r>
            <a:endParaRPr lang="zh-CN" altLang="en-US" sz="1600" b="1" dirty="0">
              <a:solidFill>
                <a:schemeClr val="accent2">
                  <a:lumMod val="75000"/>
                </a:schemeClr>
              </a:solidFill>
              <a:ea typeface="思源黑体 CN Normal" panose="020B0400000000000000" charset="-122"/>
            </a:endParaRPr>
          </a:p>
        </p:txBody>
      </p:sp>
      <p:sp>
        <p:nvSpPr>
          <p:cNvPr id="35" name="TextBox 34"/>
          <p:cNvSpPr txBox="1"/>
          <p:nvPr/>
        </p:nvSpPr>
        <p:spPr>
          <a:xfrm>
            <a:off x="5815561" y="2803249"/>
            <a:ext cx="2179367" cy="1292662"/>
          </a:xfrm>
          <a:prstGeom prst="rect">
            <a:avLst/>
          </a:prstGeom>
          <a:noFill/>
        </p:spPr>
        <p:txBody>
          <a:bodyPr wrap="square" rtlCol="0">
            <a:spAutoFit/>
          </a:bodyPr>
          <a:lstStyle/>
          <a:p>
            <a:pPr>
              <a:lnSpc>
                <a:spcPct val="130000"/>
              </a:lnSpc>
            </a:pPr>
            <a:r>
              <a:rPr lang="zh-CN" altLang="en-US" sz="800" dirty="0">
                <a:solidFill>
                  <a:schemeClr val="tx1">
                    <a:lumMod val="65000"/>
                    <a:lumOff val="35000"/>
                  </a:schemeClr>
                </a:solidFill>
                <a:latin typeface="思源黑体 CN Normal" panose="020B0400000000000000" charset="-122"/>
                <a:ea typeface="思源黑体 CN Normal" panose="020B0400000000000000" charset="-122"/>
              </a:rPr>
              <a:t> </a:t>
            </a: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您的内容打在这里，或者通过复制您的文本后，在此框中选择粘贴，并选择只保留文字。您的内容打在这里，或者通过复制您的文本后，在此框中选择粘贴，并选择只保留文字。</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randombar(horizontal)">
                                      <p:cBhvr>
                                        <p:cTn id="7" dur="800"/>
                                        <p:tgtEl>
                                          <p:spTgt spid="2052"/>
                                        </p:tgtEl>
                                      </p:cBhvr>
                                    </p:animEffect>
                                  </p:childTnLst>
                                </p:cTn>
                              </p:par>
                            </p:childTnLst>
                          </p:cTn>
                        </p:par>
                        <p:par>
                          <p:cTn id="8" fill="hold">
                            <p:stCondLst>
                              <p:cond delay="1000"/>
                            </p:stCondLst>
                            <p:childTnLst>
                              <p:par>
                                <p:cTn id="9" presetID="2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500"/>
                                        <p:tgtEl>
                                          <p:spTgt spid="5"/>
                                        </p:tgtEl>
                                      </p:cBhvr>
                                    </p:animEffect>
                                  </p:childTnLst>
                                </p:cTn>
                              </p:par>
                            </p:childTnLst>
                          </p:cTn>
                        </p:par>
                        <p:par>
                          <p:cTn id="15" fill="hold">
                            <p:stCondLst>
                              <p:cond delay="1500"/>
                            </p:stCondLst>
                            <p:childTnLst>
                              <p:par>
                                <p:cTn id="16" presetID="14" presetClass="entr" presetSubtype="10" fill="hold"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randombar(horizontal)">
                                      <p:cBhvr>
                                        <p:cTn id="18" dur="800"/>
                                        <p:tgtEl>
                                          <p:spTgt spid="30"/>
                                        </p:tgtEl>
                                      </p:cBhvr>
                                    </p:animEffect>
                                  </p:childTnLst>
                                </p:cTn>
                              </p:par>
                            </p:childTnLst>
                          </p:cTn>
                        </p:par>
                        <p:par>
                          <p:cTn id="19" fill="hold">
                            <p:stCondLst>
                              <p:cond delay="2500"/>
                            </p:stCondLst>
                            <p:childTnLst>
                              <p:par>
                                <p:cTn id="20" presetID="22" presetClass="entr" presetSubtype="1" fill="hold" grpId="0" nodeType="afterEffect">
                                  <p:stCondLst>
                                    <p:cond delay="0"/>
                                  </p:stCondLst>
                                  <p:childTnLst>
                                    <p:set>
                                      <p:cBhvr>
                                        <p:cTn id="21" dur="1" fill="hold">
                                          <p:stCondLst>
                                            <p:cond delay="0"/>
                                          </p:stCondLst>
                                        </p:cTn>
                                        <p:tgtEl>
                                          <p:spTgt spid="31"/>
                                        </p:tgtEl>
                                        <p:attrNameLst>
                                          <p:attrName>style.visibility</p:attrName>
                                        </p:attrNameLst>
                                      </p:cBhvr>
                                      <p:to>
                                        <p:strVal val="visible"/>
                                      </p:to>
                                    </p:set>
                                    <p:animEffect transition="in" filter="wipe(up)">
                                      <p:cBhvr>
                                        <p:cTn id="22" dur="500"/>
                                        <p:tgtEl>
                                          <p:spTgt spid="31"/>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wipe(up)">
                                      <p:cBhvr>
                                        <p:cTn id="25" dur="500"/>
                                        <p:tgtEl>
                                          <p:spTgt spid="32"/>
                                        </p:tgtEl>
                                      </p:cBhvr>
                                    </p:animEffect>
                                  </p:childTnLst>
                                </p:cTn>
                              </p:par>
                            </p:childTnLst>
                          </p:cTn>
                        </p:par>
                        <p:par>
                          <p:cTn id="26" fill="hold">
                            <p:stCondLst>
                              <p:cond delay="3000"/>
                            </p:stCondLst>
                            <p:childTnLst>
                              <p:par>
                                <p:cTn id="27" presetID="14" presetClass="entr" presetSubtype="10"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randombar(horizontal)">
                                      <p:cBhvr>
                                        <p:cTn id="29" dur="800"/>
                                        <p:tgtEl>
                                          <p:spTgt spid="33"/>
                                        </p:tgtEl>
                                      </p:cBhvr>
                                    </p:animEffect>
                                  </p:childTnLst>
                                </p:cTn>
                              </p:par>
                            </p:childTnLst>
                          </p:cTn>
                        </p:par>
                        <p:par>
                          <p:cTn id="30" fill="hold">
                            <p:stCondLst>
                              <p:cond delay="4000"/>
                            </p:stCondLst>
                            <p:childTnLst>
                              <p:par>
                                <p:cTn id="31" presetID="22" presetClass="entr" presetSubtype="1"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up)">
                                      <p:cBhvr>
                                        <p:cTn id="33" dur="500"/>
                                        <p:tgtEl>
                                          <p:spTgt spid="34"/>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up)">
                                      <p:cBhvr>
                                        <p:cTn id="3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31" grpId="0"/>
      <p:bldP spid="32" grpId="0"/>
      <p:bldP spid="34"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93359" y="1772272"/>
            <a:ext cx="1423450" cy="142345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思源黑体 CN Normal" panose="020B0400000000000000" charset="-122"/>
            </a:endParaRPr>
          </a:p>
        </p:txBody>
      </p:sp>
      <p:grpSp>
        <p:nvGrpSpPr>
          <p:cNvPr id="3" name="组合 2"/>
          <p:cNvGrpSpPr/>
          <p:nvPr/>
        </p:nvGrpSpPr>
        <p:grpSpPr>
          <a:xfrm>
            <a:off x="1515415" y="2306372"/>
            <a:ext cx="1223538" cy="368530"/>
            <a:chOff x="3838575" y="2712368"/>
            <a:chExt cx="1604974" cy="368530"/>
          </a:xfrm>
        </p:grpSpPr>
        <p:cxnSp>
          <p:nvCxnSpPr>
            <p:cNvPr id="4" name="直接连接符 3"/>
            <p:cNvCxnSpPr/>
            <p:nvPr/>
          </p:nvCxnSpPr>
          <p:spPr>
            <a:xfrm>
              <a:off x="3838575" y="2892218"/>
              <a:ext cx="593181" cy="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52634" y="2911353"/>
              <a:ext cx="490915" cy="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V="1">
              <a:off x="4405565" y="2712368"/>
              <a:ext cx="186017" cy="189461"/>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4807526" y="2899283"/>
              <a:ext cx="171299" cy="174470"/>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flipV="1">
              <a:off x="4543202" y="2717130"/>
              <a:ext cx="316707" cy="363768"/>
            </a:xfrm>
            <a:prstGeom prst="line">
              <a:avLst/>
            </a:prstGeom>
            <a:ln w="762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1" name="椭圆 10"/>
          <p:cNvSpPr/>
          <p:nvPr/>
        </p:nvSpPr>
        <p:spPr>
          <a:xfrm>
            <a:off x="2602033" y="1165284"/>
            <a:ext cx="2722112" cy="27221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14" name="椭圆 13"/>
          <p:cNvSpPr/>
          <p:nvPr/>
        </p:nvSpPr>
        <p:spPr>
          <a:xfrm>
            <a:off x="4480762" y="1145772"/>
            <a:ext cx="596669" cy="5966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chemeClr val="bg1"/>
                </a:solidFill>
                <a:latin typeface="思源黑体 CN Normal" panose="020B0400000000000000" charset="-122"/>
                <a:ea typeface="思源黑体 CN Normal" panose="020B0400000000000000" charset="-122"/>
              </a:rPr>
              <a:t>1</a:t>
            </a:r>
            <a:endParaRPr lang="zh-CN" altLang="en-US" sz="2500" b="1" dirty="0">
              <a:solidFill>
                <a:schemeClr val="bg1"/>
              </a:solidFill>
              <a:latin typeface="思源黑体 CN Normal" panose="020B0400000000000000" charset="-122"/>
              <a:ea typeface="思源黑体 CN Normal" panose="020B0400000000000000" charset="-122"/>
            </a:endParaRPr>
          </a:p>
        </p:txBody>
      </p:sp>
      <p:sp>
        <p:nvSpPr>
          <p:cNvPr id="17" name="椭圆 16"/>
          <p:cNvSpPr/>
          <p:nvPr/>
        </p:nvSpPr>
        <p:spPr>
          <a:xfrm>
            <a:off x="5025810" y="2185662"/>
            <a:ext cx="596669" cy="5966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chemeClr val="bg1"/>
                </a:solidFill>
                <a:latin typeface="思源黑体 CN Normal" panose="020B0400000000000000" charset="-122"/>
                <a:ea typeface="思源黑体 CN Normal" panose="020B0400000000000000" charset="-122"/>
              </a:rPr>
              <a:t>2</a:t>
            </a:r>
            <a:endParaRPr lang="zh-CN" altLang="en-US" sz="2500" b="1" dirty="0">
              <a:solidFill>
                <a:schemeClr val="bg1"/>
              </a:solidFill>
              <a:latin typeface="思源黑体 CN Normal" panose="020B0400000000000000" charset="-122"/>
              <a:ea typeface="思源黑体 CN Normal" panose="020B0400000000000000" charset="-122"/>
            </a:endParaRPr>
          </a:p>
        </p:txBody>
      </p:sp>
      <p:sp>
        <p:nvSpPr>
          <p:cNvPr id="20" name="椭圆 19"/>
          <p:cNvSpPr/>
          <p:nvPr/>
        </p:nvSpPr>
        <p:spPr>
          <a:xfrm>
            <a:off x="4480762" y="3277110"/>
            <a:ext cx="596669" cy="59666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500" b="1" dirty="0">
                <a:solidFill>
                  <a:schemeClr val="bg1"/>
                </a:solidFill>
                <a:latin typeface="思源黑体 CN Normal" panose="020B0400000000000000" charset="-122"/>
                <a:ea typeface="思源黑体 CN Normal" panose="020B0400000000000000" charset="-122"/>
              </a:rPr>
              <a:t>3</a:t>
            </a:r>
            <a:endParaRPr lang="zh-CN" altLang="en-US" sz="2500" b="1" dirty="0">
              <a:solidFill>
                <a:schemeClr val="bg1"/>
              </a:solidFill>
              <a:latin typeface="思源黑体 CN Normal" panose="020B0400000000000000" charset="-122"/>
              <a:ea typeface="思源黑体 CN Normal" panose="020B0400000000000000" charset="-122"/>
            </a:endParaRPr>
          </a:p>
        </p:txBody>
      </p:sp>
      <p:sp>
        <p:nvSpPr>
          <p:cNvPr id="21" name="TextBox 20"/>
          <p:cNvSpPr txBox="1"/>
          <p:nvPr/>
        </p:nvSpPr>
        <p:spPr>
          <a:xfrm>
            <a:off x="746012" y="2089652"/>
            <a:ext cx="718145" cy="861774"/>
          </a:xfrm>
          <a:prstGeom prst="rect">
            <a:avLst/>
          </a:prstGeom>
          <a:noFill/>
        </p:spPr>
        <p:txBody>
          <a:bodyPr wrap="none" lIns="0" tIns="0" rIns="0" bIns="0" rtlCol="0">
            <a:spAutoFit/>
          </a:bodyPr>
          <a:lstStyle/>
          <a:p>
            <a:pPr algn="ctr"/>
            <a:r>
              <a:rPr lang="zh-CN" altLang="en-US" sz="2800" b="1" dirty="0">
                <a:solidFill>
                  <a:schemeClr val="bg1"/>
                </a:solidFill>
                <a:latin typeface="思源黑体 CN Normal" panose="020B0400000000000000" charset="-122"/>
                <a:ea typeface="思源黑体 CN Normal" panose="020B0400000000000000" charset="-122"/>
              </a:rPr>
              <a:t>研究</a:t>
            </a:r>
            <a:endParaRPr lang="en-US" altLang="zh-CN" sz="2800" b="1" dirty="0">
              <a:solidFill>
                <a:schemeClr val="bg1"/>
              </a:solidFill>
              <a:latin typeface="思源黑体 CN Normal" panose="020B0400000000000000" charset="-122"/>
              <a:ea typeface="思源黑体 CN Normal" panose="020B0400000000000000" charset="-122"/>
            </a:endParaRPr>
          </a:p>
          <a:p>
            <a:pPr algn="ctr"/>
            <a:r>
              <a:rPr lang="zh-CN" altLang="en-US" sz="2800" b="1" dirty="0">
                <a:solidFill>
                  <a:schemeClr val="bg1"/>
                </a:solidFill>
                <a:latin typeface="思源黑体 CN Normal" panose="020B0400000000000000" charset="-122"/>
                <a:ea typeface="思源黑体 CN Normal" panose="020B0400000000000000" charset="-122"/>
              </a:rPr>
              <a:t>意义</a:t>
            </a:r>
            <a:endParaRPr lang="zh-CN" altLang="en-US" sz="2800" b="1" dirty="0">
              <a:solidFill>
                <a:schemeClr val="bg1"/>
              </a:solidFill>
              <a:latin typeface="思源黑体 CN Normal" panose="020B0400000000000000" charset="-122"/>
              <a:ea typeface="思源黑体 CN Normal" panose="020B0400000000000000" charset="-122"/>
            </a:endParaRPr>
          </a:p>
        </p:txBody>
      </p:sp>
      <p:sp>
        <p:nvSpPr>
          <p:cNvPr id="22" name="TextBox 21"/>
          <p:cNvSpPr txBox="1"/>
          <p:nvPr/>
        </p:nvSpPr>
        <p:spPr>
          <a:xfrm>
            <a:off x="5362900" y="1160402"/>
            <a:ext cx="3084553" cy="769441"/>
          </a:xfrm>
          <a:prstGeom prst="rect">
            <a:avLst/>
          </a:prstGeom>
          <a:noFill/>
        </p:spPr>
        <p:txBody>
          <a:bodyPr wrap="square" lIns="0" tIns="0" rIns="0" bIns="0" rtlCol="0">
            <a:spAutoFit/>
          </a:bodyPr>
          <a:lstStyle/>
          <a:p>
            <a:pPr algn="just"/>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3" name="TextBox 22"/>
          <p:cNvSpPr txBox="1"/>
          <p:nvPr/>
        </p:nvSpPr>
        <p:spPr>
          <a:xfrm>
            <a:off x="5794949" y="2200470"/>
            <a:ext cx="2852530" cy="769441"/>
          </a:xfrm>
          <a:prstGeom prst="rect">
            <a:avLst/>
          </a:prstGeom>
          <a:noFill/>
        </p:spPr>
        <p:txBody>
          <a:bodyPr wrap="square" lIns="0" tIns="0" rIns="0" bIns="0" rtlCol="0">
            <a:spAutoFit/>
          </a:bodyPr>
          <a:lstStyle/>
          <a:p>
            <a:pPr algn="just"/>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4" name="TextBox 23"/>
          <p:cNvSpPr txBox="1"/>
          <p:nvPr/>
        </p:nvSpPr>
        <p:spPr>
          <a:xfrm>
            <a:off x="5309545" y="3314784"/>
            <a:ext cx="3137908" cy="769441"/>
          </a:xfrm>
          <a:prstGeom prst="rect">
            <a:avLst/>
          </a:prstGeom>
          <a:noFill/>
        </p:spPr>
        <p:txBody>
          <a:bodyPr wrap="square" lIns="0" tIns="0" rIns="0" bIns="0" rtlCol="0">
            <a:spAutoFit/>
          </a:bodyPr>
          <a:lstStyle/>
          <a:p>
            <a:pPr algn="just"/>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25" name="TextBox 24"/>
          <p:cNvSpPr txBox="1"/>
          <p:nvPr/>
        </p:nvSpPr>
        <p:spPr>
          <a:xfrm>
            <a:off x="3026984" y="1791010"/>
            <a:ext cx="1752111" cy="1400383"/>
          </a:xfrm>
          <a:prstGeom prst="rect">
            <a:avLst/>
          </a:prstGeom>
          <a:noFill/>
        </p:spPr>
        <p:txBody>
          <a:bodyPr wrap="square" lIns="0" tIns="0" rIns="0" bIns="0" rtlCol="0">
            <a:spAutoFit/>
          </a:bodyPr>
          <a:lstStyle/>
          <a:p>
            <a:pPr algn="just">
              <a:lnSpc>
                <a:spcPct val="130000"/>
              </a:lnSpc>
            </a:pPr>
            <a:r>
              <a:rPr lang="zh-CN" altLang="en-US" sz="1400" dirty="0">
                <a:solidFill>
                  <a:schemeClr val="bg1"/>
                </a:solidFill>
                <a:latin typeface="思源黑体 CN Normal" panose="020B0400000000000000" charset="-122"/>
                <a:ea typeface="思源黑体 CN Normal" panose="020B0400000000000000" charset="-122"/>
              </a:rPr>
              <a:t>点击输入简要文字内容，文字内容需概括精炼，不用多余的文字修饰，言简意赅的说明分项内容</a:t>
            </a:r>
            <a:r>
              <a:rPr lang="en-US" altLang="zh-CN" sz="1400" dirty="0">
                <a:solidFill>
                  <a:schemeClr val="bg1"/>
                </a:solidFill>
                <a:latin typeface="思源黑体 CN Normal" panose="020B0400000000000000" charset="-122"/>
                <a:ea typeface="思源黑体 CN Normal" panose="020B0400000000000000" charset="-122"/>
              </a:rPr>
              <a:t>……</a:t>
            </a:r>
            <a:endParaRPr lang="en-US" altLang="zh-CN" sz="1400" dirty="0">
              <a:solidFill>
                <a:schemeClr val="bg1"/>
              </a:solidFill>
              <a:latin typeface="思源黑体 CN Normal" panose="020B0400000000000000" charset="-122"/>
              <a:ea typeface="思源黑体 CN Normal" panose="020B0400000000000000" charset="-122"/>
            </a:endParaRPr>
          </a:p>
        </p:txBody>
      </p:sp>
      <p:sp>
        <p:nvSpPr>
          <p:cNvPr id="35" name="TextBox 34"/>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研究意义</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36" name="TextBox 35"/>
          <p:cNvSpPr txBox="1"/>
          <p:nvPr/>
        </p:nvSpPr>
        <p:spPr>
          <a:xfrm>
            <a:off x="1575455" y="290645"/>
            <a:ext cx="2061783"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THE SIGNIFICANCE</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37" name="直接连接符 36"/>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6" name="图片 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44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4000">
                                          <p:cBhvr additive="base">
                                            <p:cTn id="7" dur="500" fill="hold"/>
                                            <p:tgtEl>
                                              <p:spTgt spid="2"/>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left)">
                                          <p:cBhvr>
                                            <p:cTn id="18" dur="500"/>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000"/>
                                </p:stCondLst>
                                <p:childTnLst>
                                  <p:par>
                                    <p:cTn id="26" presetID="22" presetClass="entr" presetSubtype="1"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up)">
                                          <p:cBhvr>
                                            <p:cTn id="28" dur="500"/>
                                            <p:tgtEl>
                                              <p:spTgt spid="25"/>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500" fill="hold"/>
                                            <p:tgtEl>
                                              <p:spTgt spid="14"/>
                                            </p:tgtEl>
                                            <p:attrNameLst>
                                              <p:attrName>ppt_w</p:attrName>
                                            </p:attrNameLst>
                                          </p:cBhvr>
                                          <p:tavLst>
                                            <p:tav tm="0">
                                              <p:val>
                                                <p:fltVal val="0"/>
                                              </p:val>
                                            </p:tav>
                                            <p:tav tm="100000">
                                              <p:val>
                                                <p:strVal val="#ppt_w"/>
                                              </p:val>
                                            </p:tav>
                                          </p:tavLst>
                                        </p:anim>
                                        <p:anim calcmode="lin" valueType="num">
                                          <p:cBhvr>
                                            <p:cTn id="33" dur="500" fill="hold"/>
                                            <p:tgtEl>
                                              <p:spTgt spid="14"/>
                                            </p:tgtEl>
                                            <p:attrNameLst>
                                              <p:attrName>ppt_h</p:attrName>
                                            </p:attrNameLst>
                                          </p:cBhvr>
                                          <p:tavLst>
                                            <p:tav tm="0">
                                              <p:val>
                                                <p:fltVal val="0"/>
                                              </p:val>
                                            </p:tav>
                                            <p:tav tm="100000">
                                              <p:val>
                                                <p:strVal val="#ppt_h"/>
                                              </p:val>
                                            </p:tav>
                                          </p:tavLst>
                                        </p:anim>
                                        <p:animEffect transition="in" filter="fade">
                                          <p:cBhvr>
                                            <p:cTn id="34" dur="500"/>
                                            <p:tgtEl>
                                              <p:spTgt spid="14"/>
                                            </p:tgtEl>
                                          </p:cBhvr>
                                        </p:animEffect>
                                      </p:childTnLst>
                                    </p:cTn>
                                  </p:par>
                                </p:childTnLst>
                              </p:cTn>
                            </p:par>
                            <p:par>
                              <p:cTn id="35" fill="hold">
                                <p:stCondLst>
                                  <p:cond delay="3000"/>
                                </p:stCondLst>
                                <p:childTnLst>
                                  <p:par>
                                    <p:cTn id="36" presetID="22" presetClass="entr" presetSubtype="8"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left)">
                                          <p:cBhvr>
                                            <p:cTn id="38" dur="500"/>
                                            <p:tgtEl>
                                              <p:spTgt spid="22"/>
                                            </p:tgtEl>
                                          </p:cBhvr>
                                        </p:animEffect>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childTnLst>
                              </p:cTn>
                            </p:par>
                            <p:par>
                              <p:cTn id="45" fill="hold">
                                <p:stCondLst>
                                  <p:cond delay="4000"/>
                                </p:stCondLst>
                                <p:childTnLst>
                                  <p:par>
                                    <p:cTn id="46" presetID="22" presetClass="entr" presetSubtype="8"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500"/>
                                            <p:tgtEl>
                                              <p:spTgt spid="23"/>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4" grpId="0" animBg="1"/>
          <p:bldP spid="17" grpId="0" animBg="1"/>
          <p:bldP spid="20" grpId="0" animBg="1"/>
          <p:bldP spid="21" grpId="0"/>
          <p:bldP spid="22" grpId="0"/>
          <p:bldP spid="23" grpId="0"/>
          <p:bldP spid="24"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left)">
                                          <p:cBhvr>
                                            <p:cTn id="18" dur="500"/>
                                            <p:tgtEl>
                                              <p:spTgt spid="3"/>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000"/>
                                </p:stCondLst>
                                <p:childTnLst>
                                  <p:par>
                                    <p:cTn id="26" presetID="22" presetClass="entr" presetSubtype="1" fill="hold" grpId="0"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wipe(up)">
                                          <p:cBhvr>
                                            <p:cTn id="28" dur="500"/>
                                            <p:tgtEl>
                                              <p:spTgt spid="25"/>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500" fill="hold"/>
                                            <p:tgtEl>
                                              <p:spTgt spid="14"/>
                                            </p:tgtEl>
                                            <p:attrNameLst>
                                              <p:attrName>ppt_w</p:attrName>
                                            </p:attrNameLst>
                                          </p:cBhvr>
                                          <p:tavLst>
                                            <p:tav tm="0">
                                              <p:val>
                                                <p:fltVal val="0"/>
                                              </p:val>
                                            </p:tav>
                                            <p:tav tm="100000">
                                              <p:val>
                                                <p:strVal val="#ppt_w"/>
                                              </p:val>
                                            </p:tav>
                                          </p:tavLst>
                                        </p:anim>
                                        <p:anim calcmode="lin" valueType="num">
                                          <p:cBhvr>
                                            <p:cTn id="33" dur="500" fill="hold"/>
                                            <p:tgtEl>
                                              <p:spTgt spid="14"/>
                                            </p:tgtEl>
                                            <p:attrNameLst>
                                              <p:attrName>ppt_h</p:attrName>
                                            </p:attrNameLst>
                                          </p:cBhvr>
                                          <p:tavLst>
                                            <p:tav tm="0">
                                              <p:val>
                                                <p:fltVal val="0"/>
                                              </p:val>
                                            </p:tav>
                                            <p:tav tm="100000">
                                              <p:val>
                                                <p:strVal val="#ppt_h"/>
                                              </p:val>
                                            </p:tav>
                                          </p:tavLst>
                                        </p:anim>
                                        <p:animEffect transition="in" filter="fade">
                                          <p:cBhvr>
                                            <p:cTn id="34" dur="500"/>
                                            <p:tgtEl>
                                              <p:spTgt spid="14"/>
                                            </p:tgtEl>
                                          </p:cBhvr>
                                        </p:animEffect>
                                      </p:childTnLst>
                                    </p:cTn>
                                  </p:par>
                                </p:childTnLst>
                              </p:cTn>
                            </p:par>
                            <p:par>
                              <p:cTn id="35" fill="hold">
                                <p:stCondLst>
                                  <p:cond delay="3000"/>
                                </p:stCondLst>
                                <p:childTnLst>
                                  <p:par>
                                    <p:cTn id="36" presetID="22" presetClass="entr" presetSubtype="8"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wipe(left)">
                                          <p:cBhvr>
                                            <p:cTn id="38" dur="500"/>
                                            <p:tgtEl>
                                              <p:spTgt spid="22"/>
                                            </p:tgtEl>
                                          </p:cBhvr>
                                        </p:animEffect>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childTnLst>
                              </p:cTn>
                            </p:par>
                            <p:par>
                              <p:cTn id="45" fill="hold">
                                <p:stCondLst>
                                  <p:cond delay="4000"/>
                                </p:stCondLst>
                                <p:childTnLst>
                                  <p:par>
                                    <p:cTn id="46" presetID="22" presetClass="entr" presetSubtype="8"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500"/>
                                            <p:tgtEl>
                                              <p:spTgt spid="23"/>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4" grpId="0" animBg="1"/>
          <p:bldP spid="17" grpId="0" animBg="1"/>
          <p:bldP spid="20" grpId="0" animBg="1"/>
          <p:bldP spid="21" grpId="0"/>
          <p:bldP spid="22" grpId="0"/>
          <p:bldP spid="23" grpId="0"/>
          <p:bldP spid="24"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空心弧 36"/>
          <p:cNvSpPr/>
          <p:nvPr/>
        </p:nvSpPr>
        <p:spPr>
          <a:xfrm rot="5400000">
            <a:off x="386026" y="1202034"/>
            <a:ext cx="3142978" cy="2924714"/>
          </a:xfrm>
          <a:prstGeom prst="blockArc">
            <a:avLst>
              <a:gd name="adj1" fmla="val 10897210"/>
              <a:gd name="adj2" fmla="val 6953"/>
              <a:gd name="adj3" fmla="val 1246"/>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6" rIns="91431" bIns="45716" anchor="ctr"/>
          <a:lstStyle/>
          <a:p>
            <a:pPr algn="ctr" defTabSz="914400" fontAlgn="auto">
              <a:spcBef>
                <a:spcPts val="0"/>
              </a:spcBef>
              <a:spcAft>
                <a:spcPts val="0"/>
              </a:spcAft>
              <a:defRPr/>
            </a:pPr>
            <a:endParaRPr lang="zh-CN" altLang="en-US" sz="2490">
              <a:solidFill>
                <a:schemeClr val="tx1"/>
              </a:solidFill>
              <a:latin typeface="Arial" panose="020B0604020202020204" pitchFamily="34" charset="0"/>
              <a:ea typeface="思源黑体 CN Normal" panose="020B0400000000000000" charset="-122"/>
              <a:cs typeface="Arial" panose="020B0604020202020204" pitchFamily="34" charset="0"/>
            </a:endParaRPr>
          </a:p>
        </p:txBody>
      </p:sp>
      <p:cxnSp>
        <p:nvCxnSpPr>
          <p:cNvPr id="38" name="直接连接符 37"/>
          <p:cNvCxnSpPr/>
          <p:nvPr/>
        </p:nvCxnSpPr>
        <p:spPr bwMode="auto">
          <a:xfrm>
            <a:off x="2566927" y="1287264"/>
            <a:ext cx="144145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bwMode="auto">
          <a:xfrm>
            <a:off x="2616574" y="4077904"/>
            <a:ext cx="1439863"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bwMode="auto">
          <a:xfrm>
            <a:off x="3438546" y="2233616"/>
            <a:ext cx="1334133"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endCxn id="67" idx="2"/>
          </p:cNvCxnSpPr>
          <p:nvPr/>
        </p:nvCxnSpPr>
        <p:spPr bwMode="auto">
          <a:xfrm>
            <a:off x="3294063" y="3218611"/>
            <a:ext cx="1440700" cy="0"/>
          </a:xfrm>
          <a:prstGeom prst="line">
            <a:avLst/>
          </a:prstGeom>
          <a:ln w="12700">
            <a:solidFill>
              <a:srgbClr val="9DA8B1"/>
            </a:solidFill>
          </a:ln>
        </p:spPr>
        <p:style>
          <a:lnRef idx="1">
            <a:schemeClr val="accent1"/>
          </a:lnRef>
          <a:fillRef idx="0">
            <a:schemeClr val="accent1"/>
          </a:fillRef>
          <a:effectRef idx="0">
            <a:schemeClr val="accent1"/>
          </a:effectRef>
          <a:fontRef idx="minor">
            <a:schemeClr val="tx1"/>
          </a:fontRef>
        </p:style>
      </p:cxnSp>
      <p:sp>
        <p:nvSpPr>
          <p:cNvPr id="42" name="矩形 41"/>
          <p:cNvSpPr/>
          <p:nvPr/>
        </p:nvSpPr>
        <p:spPr>
          <a:xfrm>
            <a:off x="4961382" y="931910"/>
            <a:ext cx="1082329" cy="307768"/>
          </a:xfrm>
          <a:prstGeom prst="rect">
            <a:avLst/>
          </a:prstGeom>
        </p:spPr>
        <p:txBody>
          <a:bodyPr wrap="none" lIns="91431" tIns="45716" rIns="91431" bIns="45716">
            <a:spAutoFit/>
          </a:bodyPr>
          <a:lstStyle/>
          <a:p>
            <a:r>
              <a:rPr lang="zh-CN" altLang="en-US" sz="1400" b="1" dirty="0">
                <a:solidFill>
                  <a:schemeClr val="accent2">
                    <a:lumMod val="75000"/>
                  </a:schemeClr>
                </a:solidFill>
                <a:latin typeface="思源黑体 CN Normal" panose="020B0400000000000000" charset="-122"/>
                <a:ea typeface="思源黑体 CN Normal" panose="020B0400000000000000" charset="-122"/>
              </a:rPr>
              <a:t>综述一内容</a:t>
            </a:r>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43" name="矩形 47"/>
          <p:cNvSpPr>
            <a:spLocks noChangeArrowheads="1"/>
          </p:cNvSpPr>
          <p:nvPr/>
        </p:nvSpPr>
        <p:spPr bwMode="auto">
          <a:xfrm>
            <a:off x="4932040" y="1171953"/>
            <a:ext cx="3043238" cy="400101"/>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点击输入简要文字内容，文字内容需概括精炼，不用多余的文字修饰，言简意赅的说明该项内容。</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grpSp>
        <p:nvGrpSpPr>
          <p:cNvPr id="44" name="组合 43"/>
          <p:cNvGrpSpPr/>
          <p:nvPr/>
        </p:nvGrpSpPr>
        <p:grpSpPr bwMode="auto">
          <a:xfrm>
            <a:off x="600323" y="1532656"/>
            <a:ext cx="2259643" cy="2259643"/>
            <a:chOff x="1103084" y="2155825"/>
            <a:chExt cx="3176815" cy="3176815"/>
          </a:xfrm>
        </p:grpSpPr>
        <p:sp>
          <p:nvSpPr>
            <p:cNvPr id="45" name="椭圆 44"/>
            <p:cNvSpPr/>
            <p:nvPr/>
          </p:nvSpPr>
          <p:spPr>
            <a:xfrm>
              <a:off x="1103084" y="2155825"/>
              <a:ext cx="3176815" cy="3176815"/>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a:latin typeface="Arial" panose="020B0604020202020204" pitchFamily="34" charset="0"/>
                <a:ea typeface="思源黑体 CN Normal" panose="020B0400000000000000" charset="-122"/>
                <a:cs typeface="Arial" panose="020B0604020202020204" pitchFamily="34" charset="0"/>
              </a:endParaRPr>
            </a:p>
          </p:txBody>
        </p:sp>
        <p:sp>
          <p:nvSpPr>
            <p:cNvPr id="46" name="椭圆 45"/>
            <p:cNvSpPr/>
            <p:nvPr/>
          </p:nvSpPr>
          <p:spPr>
            <a:xfrm>
              <a:off x="1281790" y="2334530"/>
              <a:ext cx="2819403" cy="2819404"/>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endParaRPr lang="zh-CN" altLang="en-US">
                <a:latin typeface="Arial" panose="020B0604020202020204" pitchFamily="34" charset="0"/>
                <a:ea typeface="思源黑体 CN Normal" panose="020B0400000000000000" charset="-122"/>
                <a:cs typeface="Arial" panose="020B0604020202020204" pitchFamily="34" charset="0"/>
              </a:endParaRPr>
            </a:p>
          </p:txBody>
        </p:sp>
      </p:grpSp>
      <p:sp>
        <p:nvSpPr>
          <p:cNvPr id="47" name="椭圆 46"/>
          <p:cNvSpPr/>
          <p:nvPr/>
        </p:nvSpPr>
        <p:spPr>
          <a:xfrm>
            <a:off x="2339752" y="1070786"/>
            <a:ext cx="373310" cy="37331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1</a:t>
            </a:r>
            <a:endParaRPr lang="zh-CN" altLang="en-US" dirty="0">
              <a:ea typeface="思源黑体 CN Normal" panose="020B0400000000000000" charset="-122"/>
            </a:endParaRPr>
          </a:p>
        </p:txBody>
      </p:sp>
      <p:sp>
        <p:nvSpPr>
          <p:cNvPr id="48" name="椭圆 47"/>
          <p:cNvSpPr/>
          <p:nvPr/>
        </p:nvSpPr>
        <p:spPr>
          <a:xfrm>
            <a:off x="3131840" y="2031708"/>
            <a:ext cx="373310" cy="37331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2</a:t>
            </a:r>
            <a:endParaRPr lang="zh-CN" altLang="en-US" dirty="0">
              <a:ea typeface="思源黑体 CN Normal" panose="020B0400000000000000" charset="-122"/>
            </a:endParaRPr>
          </a:p>
        </p:txBody>
      </p:sp>
      <p:sp>
        <p:nvSpPr>
          <p:cNvPr id="49" name="椭圆 48"/>
          <p:cNvSpPr/>
          <p:nvPr/>
        </p:nvSpPr>
        <p:spPr>
          <a:xfrm>
            <a:off x="3110900" y="3014101"/>
            <a:ext cx="373310" cy="37331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3</a:t>
            </a:r>
            <a:endParaRPr lang="zh-CN" altLang="en-US" dirty="0">
              <a:ea typeface="思源黑体 CN Normal" panose="020B0400000000000000" charset="-122"/>
            </a:endParaRPr>
          </a:p>
        </p:txBody>
      </p:sp>
      <p:sp>
        <p:nvSpPr>
          <p:cNvPr id="50" name="椭圆 49"/>
          <p:cNvSpPr/>
          <p:nvPr/>
        </p:nvSpPr>
        <p:spPr>
          <a:xfrm>
            <a:off x="2339752" y="3864307"/>
            <a:ext cx="373310" cy="373310"/>
          </a:xfrm>
          <a:prstGeom prst="ellipse">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ea typeface="思源黑体 CN Normal" panose="020B0400000000000000" charset="-122"/>
              </a:rPr>
              <a:t>4</a:t>
            </a:r>
            <a:endParaRPr lang="zh-CN" altLang="en-US" dirty="0">
              <a:ea typeface="思源黑体 CN Normal" panose="020B0400000000000000" charset="-122"/>
            </a:endParaRPr>
          </a:p>
        </p:txBody>
      </p:sp>
      <p:grpSp>
        <p:nvGrpSpPr>
          <p:cNvPr id="51" name="组合 50"/>
          <p:cNvGrpSpPr/>
          <p:nvPr/>
        </p:nvGrpSpPr>
        <p:grpSpPr>
          <a:xfrm>
            <a:off x="4008377" y="878649"/>
            <a:ext cx="821462" cy="821462"/>
            <a:chOff x="4008377" y="1003063"/>
            <a:chExt cx="821462" cy="821462"/>
          </a:xfrm>
          <a:solidFill>
            <a:schemeClr val="accent2">
              <a:lumMod val="75000"/>
            </a:schemeClr>
          </a:solidFill>
        </p:grpSpPr>
        <p:sp>
          <p:nvSpPr>
            <p:cNvPr id="57" name="椭圆 56"/>
            <p:cNvSpPr/>
            <p:nvPr/>
          </p:nvSpPr>
          <p:spPr>
            <a:xfrm>
              <a:off x="4008377" y="1003063"/>
              <a:ext cx="821462" cy="82146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grpSp>
          <p:nvGrpSpPr>
            <p:cNvPr id="53" name="组合 54"/>
            <p:cNvGrpSpPr>
              <a:grpSpLocks noChangeAspect="1"/>
            </p:cNvGrpSpPr>
            <p:nvPr/>
          </p:nvGrpSpPr>
          <p:grpSpPr bwMode="auto">
            <a:xfrm>
              <a:off x="4230408" y="1145664"/>
              <a:ext cx="389996" cy="469762"/>
              <a:chOff x="3452849" y="2667441"/>
              <a:chExt cx="239345" cy="288605"/>
            </a:xfrm>
            <a:grpFill/>
          </p:grpSpPr>
          <p:sp>
            <p:nvSpPr>
              <p:cNvPr id="54" name="Freeform 846"/>
              <p:cNvSpPr/>
              <p:nvPr/>
            </p:nvSpPr>
            <p:spPr bwMode="auto">
              <a:xfrm>
                <a:off x="3452849" y="2721892"/>
                <a:ext cx="239345" cy="234154"/>
              </a:xfrm>
              <a:custGeom>
                <a:avLst/>
                <a:gdLst>
                  <a:gd name="T0" fmla="*/ 29 w 48"/>
                  <a:gd name="T1" fmla="*/ 0 h 47"/>
                  <a:gd name="T2" fmla="*/ 29 w 48"/>
                  <a:gd name="T3" fmla="*/ 7 h 47"/>
                  <a:gd name="T4" fmla="*/ 41 w 48"/>
                  <a:gd name="T5" fmla="*/ 23 h 47"/>
                  <a:gd name="T6" fmla="*/ 24 w 48"/>
                  <a:gd name="T7" fmla="*/ 41 h 47"/>
                  <a:gd name="T8" fmla="*/ 6 w 48"/>
                  <a:gd name="T9" fmla="*/ 23 h 47"/>
                  <a:gd name="T10" fmla="*/ 18 w 48"/>
                  <a:gd name="T11" fmla="*/ 7 h 47"/>
                  <a:gd name="T12" fmla="*/ 18 w 48"/>
                  <a:gd name="T13" fmla="*/ 0 h 47"/>
                  <a:gd name="T14" fmla="*/ 0 w 48"/>
                  <a:gd name="T15" fmla="*/ 23 h 47"/>
                  <a:gd name="T16" fmla="*/ 24 w 48"/>
                  <a:gd name="T17" fmla="*/ 47 h 47"/>
                  <a:gd name="T18" fmla="*/ 48 w 48"/>
                  <a:gd name="T19" fmla="*/ 23 h 47"/>
                  <a:gd name="T20" fmla="*/ 29 w 48"/>
                  <a:gd name="T2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7">
                    <a:moveTo>
                      <a:pt x="29" y="0"/>
                    </a:moveTo>
                    <a:cubicBezTo>
                      <a:pt x="29" y="7"/>
                      <a:pt x="29" y="7"/>
                      <a:pt x="29" y="7"/>
                    </a:cubicBezTo>
                    <a:cubicBezTo>
                      <a:pt x="36" y="9"/>
                      <a:pt x="41" y="16"/>
                      <a:pt x="41" y="23"/>
                    </a:cubicBezTo>
                    <a:cubicBezTo>
                      <a:pt x="41" y="33"/>
                      <a:pt x="33" y="41"/>
                      <a:pt x="24" y="41"/>
                    </a:cubicBezTo>
                    <a:cubicBezTo>
                      <a:pt x="14" y="41"/>
                      <a:pt x="6" y="33"/>
                      <a:pt x="6" y="23"/>
                    </a:cubicBezTo>
                    <a:cubicBezTo>
                      <a:pt x="6" y="16"/>
                      <a:pt x="11" y="9"/>
                      <a:pt x="18" y="7"/>
                    </a:cubicBezTo>
                    <a:cubicBezTo>
                      <a:pt x="18" y="0"/>
                      <a:pt x="18" y="0"/>
                      <a:pt x="18" y="0"/>
                    </a:cubicBezTo>
                    <a:cubicBezTo>
                      <a:pt x="7" y="2"/>
                      <a:pt x="0" y="12"/>
                      <a:pt x="0" y="23"/>
                    </a:cubicBezTo>
                    <a:cubicBezTo>
                      <a:pt x="0" y="37"/>
                      <a:pt x="10" y="47"/>
                      <a:pt x="24" y="47"/>
                    </a:cubicBezTo>
                    <a:cubicBezTo>
                      <a:pt x="37" y="47"/>
                      <a:pt x="48" y="37"/>
                      <a:pt x="48" y="23"/>
                    </a:cubicBezTo>
                    <a:cubicBezTo>
                      <a:pt x="48" y="12"/>
                      <a:pt x="40" y="2"/>
                      <a:pt x="29" y="0"/>
                    </a:cubicBez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latin typeface="Arial" panose="020B0604020202020204" pitchFamily="34" charset="0"/>
                  <a:ea typeface="思源黑体 CN Normal" panose="020B0400000000000000" charset="-122"/>
                  <a:cs typeface="Arial" panose="020B0604020202020204" pitchFamily="34" charset="0"/>
                </a:endParaRPr>
              </a:p>
            </p:txBody>
          </p:sp>
          <p:sp>
            <p:nvSpPr>
              <p:cNvPr id="55" name="Freeform 847"/>
              <p:cNvSpPr/>
              <p:nvPr/>
            </p:nvSpPr>
            <p:spPr bwMode="auto">
              <a:xfrm>
                <a:off x="3547138" y="2667441"/>
                <a:ext cx="44424" cy="138859"/>
              </a:xfrm>
              <a:custGeom>
                <a:avLst/>
                <a:gdLst>
                  <a:gd name="T0" fmla="*/ 7 w 9"/>
                  <a:gd name="T1" fmla="*/ 0 h 28"/>
                  <a:gd name="T2" fmla="*/ 2 w 9"/>
                  <a:gd name="T3" fmla="*/ 0 h 28"/>
                  <a:gd name="T4" fmla="*/ 0 w 9"/>
                  <a:gd name="T5" fmla="*/ 2 h 28"/>
                  <a:gd name="T6" fmla="*/ 0 w 9"/>
                  <a:gd name="T7" fmla="*/ 10 h 28"/>
                  <a:gd name="T8" fmla="*/ 0 w 9"/>
                  <a:gd name="T9" fmla="*/ 16 h 28"/>
                  <a:gd name="T10" fmla="*/ 0 w 9"/>
                  <a:gd name="T11" fmla="*/ 26 h 28"/>
                  <a:gd name="T12" fmla="*/ 2 w 9"/>
                  <a:gd name="T13" fmla="*/ 28 h 28"/>
                  <a:gd name="T14" fmla="*/ 7 w 9"/>
                  <a:gd name="T15" fmla="*/ 28 h 28"/>
                  <a:gd name="T16" fmla="*/ 9 w 9"/>
                  <a:gd name="T17" fmla="*/ 26 h 28"/>
                  <a:gd name="T18" fmla="*/ 9 w 9"/>
                  <a:gd name="T19" fmla="*/ 16 h 28"/>
                  <a:gd name="T20" fmla="*/ 9 w 9"/>
                  <a:gd name="T21" fmla="*/ 10 h 28"/>
                  <a:gd name="T22" fmla="*/ 9 w 9"/>
                  <a:gd name="T23" fmla="*/ 2 h 28"/>
                  <a:gd name="T24" fmla="*/ 7 w 9"/>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28">
                    <a:moveTo>
                      <a:pt x="7" y="0"/>
                    </a:moveTo>
                    <a:cubicBezTo>
                      <a:pt x="2" y="0"/>
                      <a:pt x="2" y="0"/>
                      <a:pt x="2" y="0"/>
                    </a:cubicBezTo>
                    <a:cubicBezTo>
                      <a:pt x="1" y="0"/>
                      <a:pt x="0" y="1"/>
                      <a:pt x="0" y="2"/>
                    </a:cubicBezTo>
                    <a:cubicBezTo>
                      <a:pt x="0" y="10"/>
                      <a:pt x="0" y="10"/>
                      <a:pt x="0" y="10"/>
                    </a:cubicBezTo>
                    <a:cubicBezTo>
                      <a:pt x="0" y="16"/>
                      <a:pt x="0" y="16"/>
                      <a:pt x="0" y="16"/>
                    </a:cubicBezTo>
                    <a:cubicBezTo>
                      <a:pt x="0" y="26"/>
                      <a:pt x="0" y="26"/>
                      <a:pt x="0" y="26"/>
                    </a:cubicBezTo>
                    <a:cubicBezTo>
                      <a:pt x="0" y="27"/>
                      <a:pt x="1" y="28"/>
                      <a:pt x="2" y="28"/>
                    </a:cubicBezTo>
                    <a:cubicBezTo>
                      <a:pt x="7" y="28"/>
                      <a:pt x="7" y="28"/>
                      <a:pt x="7" y="28"/>
                    </a:cubicBezTo>
                    <a:cubicBezTo>
                      <a:pt x="8" y="28"/>
                      <a:pt x="9" y="27"/>
                      <a:pt x="9" y="26"/>
                    </a:cubicBezTo>
                    <a:cubicBezTo>
                      <a:pt x="9" y="16"/>
                      <a:pt x="9" y="16"/>
                      <a:pt x="9" y="16"/>
                    </a:cubicBezTo>
                    <a:cubicBezTo>
                      <a:pt x="9" y="10"/>
                      <a:pt x="9" y="10"/>
                      <a:pt x="9" y="10"/>
                    </a:cubicBezTo>
                    <a:cubicBezTo>
                      <a:pt x="9" y="2"/>
                      <a:pt x="9" y="2"/>
                      <a:pt x="9" y="2"/>
                    </a:cubicBezTo>
                    <a:cubicBezTo>
                      <a:pt x="9" y="1"/>
                      <a:pt x="8" y="0"/>
                      <a:pt x="7" y="0"/>
                    </a:cubicBez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latin typeface="Arial" panose="020B0604020202020204" pitchFamily="34" charset="0"/>
                  <a:ea typeface="思源黑体 CN Normal" panose="020B0400000000000000" charset="-122"/>
                  <a:cs typeface="Arial" panose="020B0604020202020204" pitchFamily="34" charset="0"/>
                </a:endParaRPr>
              </a:p>
            </p:txBody>
          </p:sp>
        </p:grpSp>
      </p:grpSp>
      <p:grpSp>
        <p:nvGrpSpPr>
          <p:cNvPr id="58" name="组合 57"/>
          <p:cNvGrpSpPr/>
          <p:nvPr/>
        </p:nvGrpSpPr>
        <p:grpSpPr>
          <a:xfrm>
            <a:off x="4703459" y="1762267"/>
            <a:ext cx="821462" cy="821462"/>
            <a:chOff x="4703459" y="1967087"/>
            <a:chExt cx="821462" cy="821462"/>
          </a:xfrm>
          <a:solidFill>
            <a:schemeClr val="accent5"/>
          </a:solidFill>
        </p:grpSpPr>
        <p:sp>
          <p:nvSpPr>
            <p:cNvPr id="62" name="椭圆 61"/>
            <p:cNvSpPr/>
            <p:nvPr/>
          </p:nvSpPr>
          <p:spPr>
            <a:xfrm>
              <a:off x="4703459" y="1967087"/>
              <a:ext cx="821462" cy="82146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0" name="Freeform 168"/>
            <p:cNvSpPr>
              <a:spLocks noChangeAspect="1" noEditPoints="1"/>
            </p:cNvSpPr>
            <p:nvPr/>
          </p:nvSpPr>
          <p:spPr bwMode="auto">
            <a:xfrm>
              <a:off x="4918327" y="2222412"/>
              <a:ext cx="425533" cy="364326"/>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latin typeface="Arial" panose="020B0604020202020204" pitchFamily="34" charset="0"/>
                <a:ea typeface="思源黑体 CN Normal" panose="020B0400000000000000" charset="-122"/>
                <a:cs typeface="Arial" panose="020B0604020202020204" pitchFamily="34" charset="0"/>
              </a:endParaRPr>
            </a:p>
          </p:txBody>
        </p:sp>
      </p:grpSp>
      <p:grpSp>
        <p:nvGrpSpPr>
          <p:cNvPr id="63" name="组合 62"/>
          <p:cNvGrpSpPr/>
          <p:nvPr/>
        </p:nvGrpSpPr>
        <p:grpSpPr>
          <a:xfrm>
            <a:off x="4734763" y="2807880"/>
            <a:ext cx="821462" cy="821462"/>
            <a:chOff x="4734763" y="3012700"/>
            <a:chExt cx="821462" cy="821462"/>
          </a:xfrm>
          <a:solidFill>
            <a:schemeClr val="accent2">
              <a:lumMod val="75000"/>
            </a:schemeClr>
          </a:solidFill>
        </p:grpSpPr>
        <p:sp>
          <p:nvSpPr>
            <p:cNvPr id="67" name="椭圆 66"/>
            <p:cNvSpPr/>
            <p:nvPr/>
          </p:nvSpPr>
          <p:spPr>
            <a:xfrm>
              <a:off x="4734763" y="3012700"/>
              <a:ext cx="821462" cy="82146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65" name="Freeform 203"/>
            <p:cNvSpPr>
              <a:spLocks noChangeAspect="1" noEditPoints="1"/>
            </p:cNvSpPr>
            <p:nvPr/>
          </p:nvSpPr>
          <p:spPr bwMode="auto">
            <a:xfrm>
              <a:off x="4972990" y="3242045"/>
              <a:ext cx="370870" cy="356606"/>
            </a:xfrm>
            <a:custGeom>
              <a:avLst/>
              <a:gdLst>
                <a:gd name="T0" fmla="*/ 88 w 218"/>
                <a:gd name="T1" fmla="*/ 43 h 209"/>
                <a:gd name="T2" fmla="*/ 36 w 218"/>
                <a:gd name="T3" fmla="*/ 43 h 209"/>
                <a:gd name="T4" fmla="*/ 26 w 218"/>
                <a:gd name="T5" fmla="*/ 57 h 209"/>
                <a:gd name="T6" fmla="*/ 36 w 218"/>
                <a:gd name="T7" fmla="*/ 71 h 209"/>
                <a:gd name="T8" fmla="*/ 88 w 218"/>
                <a:gd name="T9" fmla="*/ 71 h 209"/>
                <a:gd name="T10" fmla="*/ 88 w 218"/>
                <a:gd name="T11" fmla="*/ 43 h 209"/>
                <a:gd name="T12" fmla="*/ 88 w 218"/>
                <a:gd name="T13" fmla="*/ 43 h 209"/>
                <a:gd name="T14" fmla="*/ 126 w 218"/>
                <a:gd name="T15" fmla="*/ 71 h 209"/>
                <a:gd name="T16" fmla="*/ 187 w 218"/>
                <a:gd name="T17" fmla="*/ 71 h 209"/>
                <a:gd name="T18" fmla="*/ 194 w 218"/>
                <a:gd name="T19" fmla="*/ 71 h 209"/>
                <a:gd name="T20" fmla="*/ 197 w 218"/>
                <a:gd name="T21" fmla="*/ 76 h 209"/>
                <a:gd name="T22" fmla="*/ 213 w 218"/>
                <a:gd name="T23" fmla="*/ 102 h 209"/>
                <a:gd name="T24" fmla="*/ 218 w 218"/>
                <a:gd name="T25" fmla="*/ 109 h 209"/>
                <a:gd name="T26" fmla="*/ 213 w 218"/>
                <a:gd name="T27" fmla="*/ 114 h 209"/>
                <a:gd name="T28" fmla="*/ 197 w 218"/>
                <a:gd name="T29" fmla="*/ 140 h 209"/>
                <a:gd name="T30" fmla="*/ 194 w 218"/>
                <a:gd name="T31" fmla="*/ 147 h 209"/>
                <a:gd name="T32" fmla="*/ 187 w 218"/>
                <a:gd name="T33" fmla="*/ 147 h 209"/>
                <a:gd name="T34" fmla="*/ 126 w 218"/>
                <a:gd name="T35" fmla="*/ 147 h 209"/>
                <a:gd name="T36" fmla="*/ 126 w 218"/>
                <a:gd name="T37" fmla="*/ 180 h 209"/>
                <a:gd name="T38" fmla="*/ 180 w 218"/>
                <a:gd name="T39" fmla="*/ 180 h 209"/>
                <a:gd name="T40" fmla="*/ 180 w 218"/>
                <a:gd name="T41" fmla="*/ 209 h 209"/>
                <a:gd name="T42" fmla="*/ 40 w 218"/>
                <a:gd name="T43" fmla="*/ 209 h 209"/>
                <a:gd name="T44" fmla="*/ 40 w 218"/>
                <a:gd name="T45" fmla="*/ 180 h 209"/>
                <a:gd name="T46" fmla="*/ 90 w 218"/>
                <a:gd name="T47" fmla="*/ 180 h 209"/>
                <a:gd name="T48" fmla="*/ 90 w 218"/>
                <a:gd name="T49" fmla="*/ 95 h 209"/>
                <a:gd name="T50" fmla="*/ 29 w 218"/>
                <a:gd name="T51" fmla="*/ 95 h 209"/>
                <a:gd name="T52" fmla="*/ 22 w 218"/>
                <a:gd name="T53" fmla="*/ 95 h 209"/>
                <a:gd name="T54" fmla="*/ 19 w 218"/>
                <a:gd name="T55" fmla="*/ 88 h 209"/>
                <a:gd name="T56" fmla="*/ 3 w 218"/>
                <a:gd name="T57" fmla="*/ 62 h 209"/>
                <a:gd name="T58" fmla="*/ 0 w 218"/>
                <a:gd name="T59" fmla="*/ 57 h 209"/>
                <a:gd name="T60" fmla="*/ 3 w 218"/>
                <a:gd name="T61" fmla="*/ 50 h 209"/>
                <a:gd name="T62" fmla="*/ 19 w 218"/>
                <a:gd name="T63" fmla="*/ 24 h 209"/>
                <a:gd name="T64" fmla="*/ 22 w 218"/>
                <a:gd name="T65" fmla="*/ 19 h 209"/>
                <a:gd name="T66" fmla="*/ 29 w 218"/>
                <a:gd name="T67" fmla="*/ 19 h 209"/>
                <a:gd name="T68" fmla="*/ 90 w 218"/>
                <a:gd name="T69" fmla="*/ 19 h 209"/>
                <a:gd name="T70" fmla="*/ 90 w 218"/>
                <a:gd name="T71" fmla="*/ 15 h 209"/>
                <a:gd name="T72" fmla="*/ 109 w 218"/>
                <a:gd name="T73" fmla="*/ 0 h 209"/>
                <a:gd name="T74" fmla="*/ 126 w 218"/>
                <a:gd name="T75" fmla="*/ 15 h 209"/>
                <a:gd name="T76" fmla="*/ 126 w 218"/>
                <a:gd name="T77" fmla="*/ 71 h 209"/>
                <a:gd name="T78" fmla="*/ 126 w 218"/>
                <a:gd name="T79" fmla="*/ 71 h 209"/>
                <a:gd name="T80" fmla="*/ 182 w 218"/>
                <a:gd name="T81" fmla="*/ 93 h 209"/>
                <a:gd name="T82" fmla="*/ 128 w 218"/>
                <a:gd name="T83" fmla="*/ 93 h 209"/>
                <a:gd name="T84" fmla="*/ 128 w 218"/>
                <a:gd name="T85" fmla="*/ 123 h 209"/>
                <a:gd name="T86" fmla="*/ 182 w 218"/>
                <a:gd name="T87" fmla="*/ 123 h 209"/>
                <a:gd name="T88" fmla="*/ 192 w 218"/>
                <a:gd name="T89" fmla="*/ 109 h 209"/>
                <a:gd name="T90" fmla="*/ 182 w 218"/>
                <a:gd name="T91" fmla="*/ 93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8" h="209">
                  <a:moveTo>
                    <a:pt x="88" y="43"/>
                  </a:moveTo>
                  <a:lnTo>
                    <a:pt x="36" y="43"/>
                  </a:lnTo>
                  <a:lnTo>
                    <a:pt x="26" y="57"/>
                  </a:lnTo>
                  <a:lnTo>
                    <a:pt x="36" y="71"/>
                  </a:lnTo>
                  <a:lnTo>
                    <a:pt x="88" y="71"/>
                  </a:lnTo>
                  <a:lnTo>
                    <a:pt x="88" y="43"/>
                  </a:lnTo>
                  <a:lnTo>
                    <a:pt x="88" y="43"/>
                  </a:lnTo>
                  <a:close/>
                  <a:moveTo>
                    <a:pt x="126" y="71"/>
                  </a:moveTo>
                  <a:lnTo>
                    <a:pt x="187" y="71"/>
                  </a:lnTo>
                  <a:lnTo>
                    <a:pt x="194" y="71"/>
                  </a:lnTo>
                  <a:lnTo>
                    <a:pt x="197" y="76"/>
                  </a:lnTo>
                  <a:lnTo>
                    <a:pt x="213" y="102"/>
                  </a:lnTo>
                  <a:lnTo>
                    <a:pt x="218" y="109"/>
                  </a:lnTo>
                  <a:lnTo>
                    <a:pt x="213" y="114"/>
                  </a:lnTo>
                  <a:lnTo>
                    <a:pt x="197" y="140"/>
                  </a:lnTo>
                  <a:lnTo>
                    <a:pt x="194" y="147"/>
                  </a:lnTo>
                  <a:lnTo>
                    <a:pt x="187" y="147"/>
                  </a:lnTo>
                  <a:lnTo>
                    <a:pt x="126" y="147"/>
                  </a:lnTo>
                  <a:lnTo>
                    <a:pt x="126" y="180"/>
                  </a:lnTo>
                  <a:lnTo>
                    <a:pt x="180" y="180"/>
                  </a:lnTo>
                  <a:lnTo>
                    <a:pt x="180" y="209"/>
                  </a:lnTo>
                  <a:lnTo>
                    <a:pt x="40" y="209"/>
                  </a:lnTo>
                  <a:lnTo>
                    <a:pt x="40" y="180"/>
                  </a:lnTo>
                  <a:lnTo>
                    <a:pt x="90" y="180"/>
                  </a:lnTo>
                  <a:lnTo>
                    <a:pt x="90" y="95"/>
                  </a:lnTo>
                  <a:lnTo>
                    <a:pt x="29" y="95"/>
                  </a:lnTo>
                  <a:lnTo>
                    <a:pt x="22" y="95"/>
                  </a:lnTo>
                  <a:lnTo>
                    <a:pt x="19" y="88"/>
                  </a:lnTo>
                  <a:lnTo>
                    <a:pt x="3" y="62"/>
                  </a:lnTo>
                  <a:lnTo>
                    <a:pt x="0" y="57"/>
                  </a:lnTo>
                  <a:lnTo>
                    <a:pt x="3" y="50"/>
                  </a:lnTo>
                  <a:lnTo>
                    <a:pt x="19" y="24"/>
                  </a:lnTo>
                  <a:lnTo>
                    <a:pt x="22" y="19"/>
                  </a:lnTo>
                  <a:lnTo>
                    <a:pt x="29" y="19"/>
                  </a:lnTo>
                  <a:lnTo>
                    <a:pt x="90" y="19"/>
                  </a:lnTo>
                  <a:lnTo>
                    <a:pt x="90" y="15"/>
                  </a:lnTo>
                  <a:lnTo>
                    <a:pt x="109" y="0"/>
                  </a:lnTo>
                  <a:lnTo>
                    <a:pt x="126" y="15"/>
                  </a:lnTo>
                  <a:lnTo>
                    <a:pt x="126" y="71"/>
                  </a:lnTo>
                  <a:lnTo>
                    <a:pt x="126" y="71"/>
                  </a:lnTo>
                  <a:close/>
                  <a:moveTo>
                    <a:pt x="182" y="93"/>
                  </a:moveTo>
                  <a:lnTo>
                    <a:pt x="128" y="93"/>
                  </a:lnTo>
                  <a:lnTo>
                    <a:pt x="128" y="123"/>
                  </a:lnTo>
                  <a:lnTo>
                    <a:pt x="182" y="123"/>
                  </a:lnTo>
                  <a:lnTo>
                    <a:pt x="192" y="109"/>
                  </a:lnTo>
                  <a:lnTo>
                    <a:pt x="182" y="93"/>
                  </a:ln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latin typeface="Arial" panose="020B0604020202020204" pitchFamily="34" charset="0"/>
                <a:ea typeface="思源黑体 CN Normal" panose="020B0400000000000000" charset="-122"/>
                <a:cs typeface="Arial" panose="020B0604020202020204" pitchFamily="34" charset="0"/>
              </a:endParaRPr>
            </a:p>
          </p:txBody>
        </p:sp>
      </p:grpSp>
      <p:grpSp>
        <p:nvGrpSpPr>
          <p:cNvPr id="68" name="组合 67"/>
          <p:cNvGrpSpPr/>
          <p:nvPr/>
        </p:nvGrpSpPr>
        <p:grpSpPr>
          <a:xfrm>
            <a:off x="4015593" y="3678563"/>
            <a:ext cx="821462" cy="821462"/>
            <a:chOff x="4015593" y="3883383"/>
            <a:chExt cx="821462" cy="821462"/>
          </a:xfrm>
          <a:solidFill>
            <a:schemeClr val="accent5"/>
          </a:solidFill>
        </p:grpSpPr>
        <p:sp>
          <p:nvSpPr>
            <p:cNvPr id="72" name="椭圆 71"/>
            <p:cNvSpPr/>
            <p:nvPr/>
          </p:nvSpPr>
          <p:spPr>
            <a:xfrm>
              <a:off x="4015593" y="3883383"/>
              <a:ext cx="821462" cy="82146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思源黑体 CN Normal" panose="020B0400000000000000" charset="-122"/>
              </a:endParaRPr>
            </a:p>
          </p:txBody>
        </p:sp>
        <p:sp>
          <p:nvSpPr>
            <p:cNvPr id="70" name="Freeform 110"/>
            <p:cNvSpPr>
              <a:spLocks noChangeAspect="1" noEditPoints="1"/>
            </p:cNvSpPr>
            <p:nvPr/>
          </p:nvSpPr>
          <p:spPr bwMode="auto">
            <a:xfrm>
              <a:off x="4211960" y="4064356"/>
              <a:ext cx="424516" cy="376344"/>
            </a:xfrm>
            <a:custGeom>
              <a:avLst/>
              <a:gdLst>
                <a:gd name="T0" fmla="*/ 55 w 100"/>
                <a:gd name="T1" fmla="*/ 4 h 88"/>
                <a:gd name="T2" fmla="*/ 76 w 100"/>
                <a:gd name="T3" fmla="*/ 41 h 88"/>
                <a:gd name="T4" fmla="*/ 76 w 100"/>
                <a:gd name="T5" fmla="*/ 41 h 88"/>
                <a:gd name="T6" fmla="*/ 98 w 100"/>
                <a:gd name="T7" fmla="*/ 79 h 88"/>
                <a:gd name="T8" fmla="*/ 96 w 100"/>
                <a:gd name="T9" fmla="*/ 87 h 88"/>
                <a:gd name="T10" fmla="*/ 92 w 100"/>
                <a:gd name="T11" fmla="*/ 88 h 88"/>
                <a:gd name="T12" fmla="*/ 92 w 100"/>
                <a:gd name="T13" fmla="*/ 88 h 88"/>
                <a:gd name="T14" fmla="*/ 49 w 100"/>
                <a:gd name="T15" fmla="*/ 88 h 88"/>
                <a:gd name="T16" fmla="*/ 7 w 100"/>
                <a:gd name="T17" fmla="*/ 88 h 88"/>
                <a:gd name="T18" fmla="*/ 0 w 100"/>
                <a:gd name="T19" fmla="*/ 82 h 88"/>
                <a:gd name="T20" fmla="*/ 1 w 100"/>
                <a:gd name="T21" fmla="*/ 78 h 88"/>
                <a:gd name="T22" fmla="*/ 23 w 100"/>
                <a:gd name="T23" fmla="*/ 41 h 88"/>
                <a:gd name="T24" fmla="*/ 23 w 100"/>
                <a:gd name="T25" fmla="*/ 41 h 88"/>
                <a:gd name="T26" fmla="*/ 44 w 100"/>
                <a:gd name="T27" fmla="*/ 4 h 88"/>
                <a:gd name="T28" fmla="*/ 53 w 100"/>
                <a:gd name="T29" fmla="*/ 2 h 88"/>
                <a:gd name="T30" fmla="*/ 55 w 100"/>
                <a:gd name="T31" fmla="*/ 4 h 88"/>
                <a:gd name="T32" fmla="*/ 44 w 100"/>
                <a:gd name="T33" fmla="*/ 34 h 88"/>
                <a:gd name="T34" fmla="*/ 44 w 100"/>
                <a:gd name="T35" fmla="*/ 37 h 88"/>
                <a:gd name="T36" fmla="*/ 46 w 100"/>
                <a:gd name="T37" fmla="*/ 62 h 88"/>
                <a:gd name="T38" fmla="*/ 52 w 100"/>
                <a:gd name="T39" fmla="*/ 62 h 88"/>
                <a:gd name="T40" fmla="*/ 54 w 100"/>
                <a:gd name="T41" fmla="*/ 37 h 88"/>
                <a:gd name="T42" fmla="*/ 54 w 100"/>
                <a:gd name="T43" fmla="*/ 34 h 88"/>
                <a:gd name="T44" fmla="*/ 44 w 100"/>
                <a:gd name="T45" fmla="*/ 34 h 88"/>
                <a:gd name="T46" fmla="*/ 49 w 100"/>
                <a:gd name="T47" fmla="*/ 72 h 88"/>
                <a:gd name="T48" fmla="*/ 53 w 100"/>
                <a:gd name="T49" fmla="*/ 69 h 88"/>
                <a:gd name="T50" fmla="*/ 49 w 100"/>
                <a:gd name="T51" fmla="*/ 65 h 88"/>
                <a:gd name="T52" fmla="*/ 45 w 100"/>
                <a:gd name="T53" fmla="*/ 69 h 88"/>
                <a:gd name="T54" fmla="*/ 49 w 100"/>
                <a:gd name="T55" fmla="*/ 72 h 88"/>
                <a:gd name="T56" fmla="*/ 65 w 100"/>
                <a:gd name="T57" fmla="*/ 48 h 88"/>
                <a:gd name="T58" fmla="*/ 49 w 100"/>
                <a:gd name="T59" fmla="*/ 20 h 88"/>
                <a:gd name="T60" fmla="*/ 34 w 100"/>
                <a:gd name="T61" fmla="*/ 47 h 88"/>
                <a:gd name="T62" fmla="*/ 33 w 100"/>
                <a:gd name="T63" fmla="*/ 48 h 88"/>
                <a:gd name="T64" fmla="*/ 17 w 100"/>
                <a:gd name="T65" fmla="*/ 75 h 88"/>
                <a:gd name="T66" fmla="*/ 49 w 100"/>
                <a:gd name="T67" fmla="*/ 75 h 88"/>
                <a:gd name="T68" fmla="*/ 81 w 100"/>
                <a:gd name="T69" fmla="*/ 75 h 88"/>
                <a:gd name="T70" fmla="*/ 65 w 100"/>
                <a:gd name="T71" fmla="*/ 48 h 88"/>
                <a:gd name="T72" fmla="*/ 65 w 100"/>
                <a:gd name="T73" fmla="*/ 4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0" h="88">
                  <a:moveTo>
                    <a:pt x="55" y="4"/>
                  </a:moveTo>
                  <a:cubicBezTo>
                    <a:pt x="76" y="41"/>
                    <a:pt x="76" y="41"/>
                    <a:pt x="76" y="41"/>
                  </a:cubicBezTo>
                  <a:cubicBezTo>
                    <a:pt x="76" y="41"/>
                    <a:pt x="76" y="41"/>
                    <a:pt x="76" y="41"/>
                  </a:cubicBezTo>
                  <a:cubicBezTo>
                    <a:pt x="98" y="79"/>
                    <a:pt x="98" y="79"/>
                    <a:pt x="98" y="79"/>
                  </a:cubicBezTo>
                  <a:cubicBezTo>
                    <a:pt x="100" y="82"/>
                    <a:pt x="99" y="85"/>
                    <a:pt x="96" y="87"/>
                  </a:cubicBezTo>
                  <a:cubicBezTo>
                    <a:pt x="95" y="88"/>
                    <a:pt x="93" y="88"/>
                    <a:pt x="92" y="88"/>
                  </a:cubicBezTo>
                  <a:cubicBezTo>
                    <a:pt x="92" y="88"/>
                    <a:pt x="92" y="88"/>
                    <a:pt x="92" y="88"/>
                  </a:cubicBezTo>
                  <a:cubicBezTo>
                    <a:pt x="49" y="88"/>
                    <a:pt x="49" y="88"/>
                    <a:pt x="49" y="88"/>
                  </a:cubicBezTo>
                  <a:cubicBezTo>
                    <a:pt x="7" y="88"/>
                    <a:pt x="7" y="88"/>
                    <a:pt x="7" y="88"/>
                  </a:cubicBezTo>
                  <a:cubicBezTo>
                    <a:pt x="3" y="88"/>
                    <a:pt x="0" y="85"/>
                    <a:pt x="0" y="82"/>
                  </a:cubicBezTo>
                  <a:cubicBezTo>
                    <a:pt x="0" y="80"/>
                    <a:pt x="1" y="79"/>
                    <a:pt x="1" y="78"/>
                  </a:cubicBezTo>
                  <a:cubicBezTo>
                    <a:pt x="23" y="41"/>
                    <a:pt x="23" y="41"/>
                    <a:pt x="23" y="41"/>
                  </a:cubicBezTo>
                  <a:cubicBezTo>
                    <a:pt x="23" y="41"/>
                    <a:pt x="23" y="41"/>
                    <a:pt x="23" y="41"/>
                  </a:cubicBezTo>
                  <a:cubicBezTo>
                    <a:pt x="44" y="4"/>
                    <a:pt x="44" y="4"/>
                    <a:pt x="44" y="4"/>
                  </a:cubicBezTo>
                  <a:cubicBezTo>
                    <a:pt x="46" y="1"/>
                    <a:pt x="50" y="0"/>
                    <a:pt x="53" y="2"/>
                  </a:cubicBezTo>
                  <a:cubicBezTo>
                    <a:pt x="54" y="3"/>
                    <a:pt x="54" y="3"/>
                    <a:pt x="55" y="4"/>
                  </a:cubicBezTo>
                  <a:close/>
                  <a:moveTo>
                    <a:pt x="44" y="34"/>
                  </a:moveTo>
                  <a:cubicBezTo>
                    <a:pt x="44" y="37"/>
                    <a:pt x="44" y="37"/>
                    <a:pt x="44" y="37"/>
                  </a:cubicBezTo>
                  <a:cubicBezTo>
                    <a:pt x="46" y="62"/>
                    <a:pt x="46" y="62"/>
                    <a:pt x="46" y="62"/>
                  </a:cubicBezTo>
                  <a:cubicBezTo>
                    <a:pt x="52" y="62"/>
                    <a:pt x="52" y="62"/>
                    <a:pt x="52" y="62"/>
                  </a:cubicBezTo>
                  <a:cubicBezTo>
                    <a:pt x="54" y="37"/>
                    <a:pt x="54" y="37"/>
                    <a:pt x="54" y="37"/>
                  </a:cubicBezTo>
                  <a:cubicBezTo>
                    <a:pt x="54" y="34"/>
                    <a:pt x="54" y="34"/>
                    <a:pt x="54" y="34"/>
                  </a:cubicBezTo>
                  <a:cubicBezTo>
                    <a:pt x="44" y="34"/>
                    <a:pt x="44" y="34"/>
                    <a:pt x="44" y="34"/>
                  </a:cubicBezTo>
                  <a:close/>
                  <a:moveTo>
                    <a:pt x="49" y="72"/>
                  </a:moveTo>
                  <a:cubicBezTo>
                    <a:pt x="52" y="72"/>
                    <a:pt x="53" y="71"/>
                    <a:pt x="53" y="69"/>
                  </a:cubicBezTo>
                  <a:cubicBezTo>
                    <a:pt x="53" y="66"/>
                    <a:pt x="51" y="65"/>
                    <a:pt x="49" y="65"/>
                  </a:cubicBezTo>
                  <a:cubicBezTo>
                    <a:pt x="47" y="65"/>
                    <a:pt x="45" y="66"/>
                    <a:pt x="45" y="69"/>
                  </a:cubicBezTo>
                  <a:cubicBezTo>
                    <a:pt x="45" y="71"/>
                    <a:pt x="47" y="72"/>
                    <a:pt x="49" y="72"/>
                  </a:cubicBezTo>
                  <a:close/>
                  <a:moveTo>
                    <a:pt x="65" y="48"/>
                  </a:moveTo>
                  <a:cubicBezTo>
                    <a:pt x="49" y="20"/>
                    <a:pt x="49" y="20"/>
                    <a:pt x="49" y="20"/>
                  </a:cubicBezTo>
                  <a:cubicBezTo>
                    <a:pt x="34" y="47"/>
                    <a:pt x="34" y="47"/>
                    <a:pt x="34" y="47"/>
                  </a:cubicBezTo>
                  <a:cubicBezTo>
                    <a:pt x="34" y="48"/>
                    <a:pt x="34" y="48"/>
                    <a:pt x="33" y="48"/>
                  </a:cubicBezTo>
                  <a:cubicBezTo>
                    <a:pt x="17" y="75"/>
                    <a:pt x="17" y="75"/>
                    <a:pt x="17" y="75"/>
                  </a:cubicBezTo>
                  <a:cubicBezTo>
                    <a:pt x="49" y="75"/>
                    <a:pt x="49" y="75"/>
                    <a:pt x="49" y="75"/>
                  </a:cubicBezTo>
                  <a:cubicBezTo>
                    <a:pt x="81" y="75"/>
                    <a:pt x="81" y="75"/>
                    <a:pt x="81" y="75"/>
                  </a:cubicBezTo>
                  <a:cubicBezTo>
                    <a:pt x="65" y="48"/>
                    <a:pt x="65" y="48"/>
                    <a:pt x="65" y="48"/>
                  </a:cubicBezTo>
                  <a:cubicBezTo>
                    <a:pt x="65" y="48"/>
                    <a:pt x="65" y="48"/>
                    <a:pt x="65" y="48"/>
                  </a:cubicBezTo>
                  <a:close/>
                </a:path>
              </a:pathLst>
            </a:custGeom>
            <a:solidFill>
              <a:schemeClr val="bg1"/>
            </a:solidFill>
            <a:ln>
              <a:noFill/>
            </a:ln>
          </p:spPr>
          <p:txBody>
            <a:bodyPr lIns="121920" tIns="60960" rIns="121920" bIns="60960"/>
            <a:lstStyle/>
            <a:p>
              <a:pPr defTabSz="914400" fontAlgn="auto">
                <a:spcBef>
                  <a:spcPts val="0"/>
                </a:spcBef>
                <a:spcAft>
                  <a:spcPts val="0"/>
                </a:spcAft>
                <a:defRPr/>
              </a:pPr>
              <a:endParaRPr lang="zh-CN" altLang="en-US" sz="2490">
                <a:latin typeface="Arial" panose="020B0604020202020204" pitchFamily="34" charset="0"/>
                <a:ea typeface="思源黑体 CN Normal" panose="020B0400000000000000" charset="-122"/>
                <a:cs typeface="Arial" panose="020B0604020202020204" pitchFamily="34" charset="0"/>
              </a:endParaRPr>
            </a:p>
          </p:txBody>
        </p:sp>
      </p:grpSp>
      <p:sp>
        <p:nvSpPr>
          <p:cNvPr id="73" name="矩形 72"/>
          <p:cNvSpPr/>
          <p:nvPr/>
        </p:nvSpPr>
        <p:spPr>
          <a:xfrm>
            <a:off x="5609454" y="1792245"/>
            <a:ext cx="1082329" cy="307768"/>
          </a:xfrm>
          <a:prstGeom prst="rect">
            <a:avLst/>
          </a:prstGeom>
        </p:spPr>
        <p:txBody>
          <a:bodyPr wrap="none" lIns="91431" tIns="45716" rIns="91431" bIns="45716">
            <a:spAutoFit/>
          </a:bodyPr>
          <a:lstStyle/>
          <a:p>
            <a:r>
              <a:rPr lang="zh-CN" altLang="en-US" sz="1400" b="1" dirty="0">
                <a:solidFill>
                  <a:schemeClr val="accent2">
                    <a:lumMod val="75000"/>
                  </a:schemeClr>
                </a:solidFill>
                <a:latin typeface="思源黑体 CN Normal" panose="020B0400000000000000" charset="-122"/>
                <a:ea typeface="思源黑体 CN Normal" panose="020B0400000000000000" charset="-122"/>
              </a:rPr>
              <a:t>综述一内容</a:t>
            </a:r>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74" name="矩形 47"/>
          <p:cNvSpPr>
            <a:spLocks noChangeArrowheads="1"/>
          </p:cNvSpPr>
          <p:nvPr/>
        </p:nvSpPr>
        <p:spPr bwMode="auto">
          <a:xfrm>
            <a:off x="5580112" y="2032288"/>
            <a:ext cx="3043238" cy="400101"/>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点击输入简要文字内容，文字内容需概括精炼，不用多余的文字修饰，言简意赅的说明该项内容。</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75" name="矩形 74"/>
          <p:cNvSpPr/>
          <p:nvPr/>
        </p:nvSpPr>
        <p:spPr>
          <a:xfrm>
            <a:off x="5667828" y="2823220"/>
            <a:ext cx="1082329" cy="307768"/>
          </a:xfrm>
          <a:prstGeom prst="rect">
            <a:avLst/>
          </a:prstGeom>
        </p:spPr>
        <p:txBody>
          <a:bodyPr wrap="none" lIns="91431" tIns="45716" rIns="91431" bIns="45716">
            <a:spAutoFit/>
          </a:bodyPr>
          <a:lstStyle/>
          <a:p>
            <a:r>
              <a:rPr lang="zh-CN" altLang="en-US" sz="1400" b="1" dirty="0">
                <a:solidFill>
                  <a:schemeClr val="accent2">
                    <a:lumMod val="75000"/>
                  </a:schemeClr>
                </a:solidFill>
                <a:latin typeface="思源黑体 CN Normal" panose="020B0400000000000000" charset="-122"/>
                <a:ea typeface="思源黑体 CN Normal" panose="020B0400000000000000" charset="-122"/>
              </a:rPr>
              <a:t>综述三内容</a:t>
            </a:r>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0" name="矩形 47"/>
          <p:cNvSpPr>
            <a:spLocks noChangeArrowheads="1"/>
          </p:cNvSpPr>
          <p:nvPr/>
        </p:nvSpPr>
        <p:spPr bwMode="auto">
          <a:xfrm>
            <a:off x="5638486" y="3063263"/>
            <a:ext cx="3043238" cy="400101"/>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点击输入简要文字内容，文字内容需概括精炼，不用多余的文字修饰，言简意赅的说明该项内容。</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84" name="矩形 83"/>
          <p:cNvSpPr/>
          <p:nvPr/>
        </p:nvSpPr>
        <p:spPr>
          <a:xfrm>
            <a:off x="4968557" y="3775731"/>
            <a:ext cx="1082329" cy="307768"/>
          </a:xfrm>
          <a:prstGeom prst="rect">
            <a:avLst/>
          </a:prstGeom>
        </p:spPr>
        <p:txBody>
          <a:bodyPr wrap="none" lIns="91431" tIns="45716" rIns="91431" bIns="45716">
            <a:spAutoFit/>
          </a:bodyPr>
          <a:lstStyle/>
          <a:p>
            <a:r>
              <a:rPr lang="zh-CN" altLang="en-US" sz="1400" b="1" dirty="0">
                <a:solidFill>
                  <a:schemeClr val="accent2">
                    <a:lumMod val="75000"/>
                  </a:schemeClr>
                </a:solidFill>
                <a:latin typeface="思源黑体 CN Normal" panose="020B0400000000000000" charset="-122"/>
                <a:ea typeface="思源黑体 CN Normal" panose="020B0400000000000000" charset="-122"/>
              </a:rPr>
              <a:t>综述四内容</a:t>
            </a:r>
            <a:endParaRPr lang="zh-CN" altLang="en-US" sz="14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85" name="矩形 47"/>
          <p:cNvSpPr>
            <a:spLocks noChangeArrowheads="1"/>
          </p:cNvSpPr>
          <p:nvPr/>
        </p:nvSpPr>
        <p:spPr bwMode="auto">
          <a:xfrm>
            <a:off x="4939215" y="4015774"/>
            <a:ext cx="3043238" cy="400101"/>
          </a:xfrm>
          <a:prstGeom prst="rect">
            <a:avLst/>
          </a:prstGeom>
          <a:noFill/>
          <a:ln>
            <a:noFill/>
          </a:ln>
        </p:spPr>
        <p:txBody>
          <a:bodyPr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1000" dirty="0">
                <a:solidFill>
                  <a:schemeClr val="tx1">
                    <a:lumMod val="65000"/>
                    <a:lumOff val="35000"/>
                  </a:schemeClr>
                </a:solidFill>
                <a:latin typeface="思源黑体 CN Normal" panose="020B0400000000000000" charset="-122"/>
                <a:ea typeface="思源黑体 CN Normal" panose="020B0400000000000000" charset="-122"/>
              </a:rPr>
              <a:t>点击输入简要文字内容，文字内容需概括精炼，不用多余的文字修饰，言简意赅的说明该项内容。</a:t>
            </a:r>
            <a:endParaRPr lang="en-US" altLang="zh-CN" sz="1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76" name="TextBox 75"/>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研究综述</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77" name="TextBox 76"/>
          <p:cNvSpPr txBox="1"/>
          <p:nvPr/>
        </p:nvSpPr>
        <p:spPr>
          <a:xfrm>
            <a:off x="1575455" y="290645"/>
            <a:ext cx="2067682"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RESEARCH REVIEW</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78" name="直接连接符 77"/>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2" name="图片 5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400" fill="hold"/>
                                            <p:tgtEl>
                                              <p:spTgt spid="44"/>
                                            </p:tgtEl>
                                            <p:attrNameLst>
                                              <p:attrName>ppt_w</p:attrName>
                                            </p:attrNameLst>
                                          </p:cBhvr>
                                          <p:tavLst>
                                            <p:tav tm="0">
                                              <p:val>
                                                <p:fltVal val="0"/>
                                              </p:val>
                                            </p:tav>
                                            <p:tav tm="100000">
                                              <p:val>
                                                <p:strVal val="#ppt_w"/>
                                              </p:val>
                                            </p:tav>
                                          </p:tavLst>
                                        </p:anim>
                                        <p:anim calcmode="lin" valueType="num">
                                          <p:cBhvr>
                                            <p:cTn id="8" dur="400" fill="hold"/>
                                            <p:tgtEl>
                                              <p:spTgt spid="44"/>
                                            </p:tgtEl>
                                            <p:attrNameLst>
                                              <p:attrName>ppt_h</p:attrName>
                                            </p:attrNameLst>
                                          </p:cBhvr>
                                          <p:tavLst>
                                            <p:tav tm="0">
                                              <p:val>
                                                <p:fltVal val="0"/>
                                              </p:val>
                                            </p:tav>
                                            <p:tav tm="100000">
                                              <p:val>
                                                <p:strVal val="#ppt_h"/>
                                              </p:val>
                                            </p:tav>
                                          </p:tavLst>
                                        </p:anim>
                                        <p:animEffect transition="in" filter="fade">
                                          <p:cBhvr>
                                            <p:cTn id="9" dur="400"/>
                                            <p:tgtEl>
                                              <p:spTgt spid="4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up)">
                                          <p:cBhvr>
                                            <p:cTn id="13" dur="350"/>
                                            <p:tgtEl>
                                              <p:spTgt spid="3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 calcmode="lin" valueType="num">
                                          <p:cBhvr>
                                            <p:cTn id="17" dur="500" fill="hold"/>
                                            <p:tgtEl>
                                              <p:spTgt spid="47"/>
                                            </p:tgtEl>
                                            <p:attrNameLst>
                                              <p:attrName>ppt_w</p:attrName>
                                            </p:attrNameLst>
                                          </p:cBhvr>
                                          <p:tavLst>
                                            <p:tav tm="0">
                                              <p:val>
                                                <p:fltVal val="0"/>
                                              </p:val>
                                            </p:tav>
                                            <p:tav tm="100000">
                                              <p:val>
                                                <p:strVal val="#ppt_w"/>
                                              </p:val>
                                            </p:tav>
                                          </p:tavLst>
                                        </p:anim>
                                        <p:anim calcmode="lin" valueType="num">
                                          <p:cBhvr>
                                            <p:cTn id="18" dur="500" fill="hold"/>
                                            <p:tgtEl>
                                              <p:spTgt spid="47"/>
                                            </p:tgtEl>
                                            <p:attrNameLst>
                                              <p:attrName>ppt_h</p:attrName>
                                            </p:attrNameLst>
                                          </p:cBhvr>
                                          <p:tavLst>
                                            <p:tav tm="0">
                                              <p:val>
                                                <p:fltVal val="0"/>
                                              </p:val>
                                            </p:tav>
                                            <p:tav tm="100000">
                                              <p:val>
                                                <p:strVal val="#ppt_h"/>
                                              </p:val>
                                            </p:tav>
                                          </p:tavLst>
                                        </p:anim>
                                        <p:animEffect transition="in" filter="fade">
                                          <p:cBhvr>
                                            <p:cTn id="19" dur="500"/>
                                            <p:tgtEl>
                                              <p:spTgt spid="47"/>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left)">
                                          <p:cBhvr>
                                            <p:cTn id="23" dur="500"/>
                                            <p:tgtEl>
                                              <p:spTgt spid="38"/>
                                            </p:tgtEl>
                                          </p:cBhvr>
                                        </p:animEffect>
                                      </p:childTnLst>
                                    </p:cTn>
                                  </p:par>
                                </p:childTnLst>
                              </p:cTn>
                            </p:par>
                            <p:par>
                              <p:cTn id="24" fill="hold">
                                <p:stCondLst>
                                  <p:cond delay="2000"/>
                                </p:stCondLst>
                                <p:childTnLst>
                                  <p:par>
                                    <p:cTn id="25" presetID="2" presetClass="entr" presetSubtype="2" fill="hold" nodeType="afterEffect" p14:presetBounceEnd="40000">
                                      <p:stCondLst>
                                        <p:cond delay="0"/>
                                      </p:stCondLst>
                                      <p:childTnLst>
                                        <p:set>
                                          <p:cBhvr>
                                            <p:cTn id="26" dur="1" fill="hold">
                                              <p:stCondLst>
                                                <p:cond delay="0"/>
                                              </p:stCondLst>
                                            </p:cTn>
                                            <p:tgtEl>
                                              <p:spTgt spid="51"/>
                                            </p:tgtEl>
                                            <p:attrNameLst>
                                              <p:attrName>style.visibility</p:attrName>
                                            </p:attrNameLst>
                                          </p:cBhvr>
                                          <p:to>
                                            <p:strVal val="visible"/>
                                          </p:to>
                                        </p:set>
                                        <p:anim calcmode="lin" valueType="num" p14:bounceEnd="40000">
                                          <p:cBhvr additive="base">
                                            <p:cTn id="27" dur="500" fill="hold"/>
                                            <p:tgtEl>
                                              <p:spTgt spid="51"/>
                                            </p:tgtEl>
                                            <p:attrNameLst>
                                              <p:attrName>ppt_x</p:attrName>
                                            </p:attrNameLst>
                                          </p:cBhvr>
                                          <p:tavLst>
                                            <p:tav tm="0">
                                              <p:val>
                                                <p:strVal val="1+#ppt_w/2"/>
                                              </p:val>
                                            </p:tav>
                                            <p:tav tm="100000">
                                              <p:val>
                                                <p:strVal val="#ppt_x"/>
                                              </p:val>
                                            </p:tav>
                                          </p:tavLst>
                                        </p:anim>
                                        <p:anim calcmode="lin" valueType="num" p14:bounceEnd="40000">
                                          <p:cBhvr additive="base">
                                            <p:cTn id="28" dur="500" fill="hold"/>
                                            <p:tgtEl>
                                              <p:spTgt spid="5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wipe(left)">
                                          <p:cBhvr>
                                            <p:cTn id="32" dur="500"/>
                                            <p:tgtEl>
                                              <p:spTgt spid="4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500"/>
                                            <p:tgtEl>
                                              <p:spTgt spid="43"/>
                                            </p:tgtEl>
                                          </p:cBhvr>
                                        </p:animEffect>
                                      </p:childTnLst>
                                    </p:cTn>
                                  </p:par>
                                  <p:par>
                                    <p:cTn id="36" presetID="53" presetClass="entr" presetSubtype="16" fill="hold" grpId="0" nodeType="withEffect">
                                      <p:stCondLst>
                                        <p:cond delay="750"/>
                                      </p:stCondLst>
                                      <p:childTnLst>
                                        <p:set>
                                          <p:cBhvr>
                                            <p:cTn id="37" dur="1" fill="hold">
                                              <p:stCondLst>
                                                <p:cond delay="0"/>
                                              </p:stCondLst>
                                            </p:cTn>
                                            <p:tgtEl>
                                              <p:spTgt spid="48"/>
                                            </p:tgtEl>
                                            <p:attrNameLst>
                                              <p:attrName>style.visibility</p:attrName>
                                            </p:attrNameLst>
                                          </p:cBhvr>
                                          <p:to>
                                            <p:strVal val="visible"/>
                                          </p:to>
                                        </p:set>
                                        <p:anim calcmode="lin" valueType="num">
                                          <p:cBhvr>
                                            <p:cTn id="38" dur="500" fill="hold"/>
                                            <p:tgtEl>
                                              <p:spTgt spid="48"/>
                                            </p:tgtEl>
                                            <p:attrNameLst>
                                              <p:attrName>ppt_w</p:attrName>
                                            </p:attrNameLst>
                                          </p:cBhvr>
                                          <p:tavLst>
                                            <p:tav tm="0">
                                              <p:val>
                                                <p:fltVal val="0"/>
                                              </p:val>
                                            </p:tav>
                                            <p:tav tm="100000">
                                              <p:val>
                                                <p:strVal val="#ppt_w"/>
                                              </p:val>
                                            </p:tav>
                                          </p:tavLst>
                                        </p:anim>
                                        <p:anim calcmode="lin" valueType="num">
                                          <p:cBhvr>
                                            <p:cTn id="39" dur="500" fill="hold"/>
                                            <p:tgtEl>
                                              <p:spTgt spid="48"/>
                                            </p:tgtEl>
                                            <p:attrNameLst>
                                              <p:attrName>ppt_h</p:attrName>
                                            </p:attrNameLst>
                                          </p:cBhvr>
                                          <p:tavLst>
                                            <p:tav tm="0">
                                              <p:val>
                                                <p:fltVal val="0"/>
                                              </p:val>
                                            </p:tav>
                                            <p:tav tm="100000">
                                              <p:val>
                                                <p:strVal val="#ppt_h"/>
                                              </p:val>
                                            </p:tav>
                                          </p:tavLst>
                                        </p:anim>
                                        <p:animEffect transition="in" filter="fade">
                                          <p:cBhvr>
                                            <p:cTn id="40" dur="500"/>
                                            <p:tgtEl>
                                              <p:spTgt spid="48"/>
                                            </p:tgtEl>
                                          </p:cBhvr>
                                        </p:animEffect>
                                      </p:childTnLst>
                                    </p:cTn>
                                  </p:par>
                                </p:childTnLst>
                              </p:cTn>
                            </p:par>
                            <p:par>
                              <p:cTn id="41" fill="hold">
                                <p:stCondLst>
                                  <p:cond delay="3000"/>
                                </p:stCondLst>
                                <p:childTnLst>
                                  <p:par>
                                    <p:cTn id="42" presetID="22" presetClass="entr" presetSubtype="8" fill="hold" nodeType="after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wipe(left)">
                                          <p:cBhvr>
                                            <p:cTn id="44" dur="500"/>
                                            <p:tgtEl>
                                              <p:spTgt spid="40"/>
                                            </p:tgtEl>
                                          </p:cBhvr>
                                        </p:animEffect>
                                      </p:childTnLst>
                                    </p:cTn>
                                  </p:par>
                                </p:childTnLst>
                              </p:cTn>
                            </p:par>
                            <p:par>
                              <p:cTn id="45" fill="hold">
                                <p:stCondLst>
                                  <p:cond delay="3500"/>
                                </p:stCondLst>
                                <p:childTnLst>
                                  <p:par>
                                    <p:cTn id="46" presetID="2" presetClass="entr" presetSubtype="2" fill="hold" nodeType="afterEffect" p14:presetBounceEnd="40000">
                                      <p:stCondLst>
                                        <p:cond delay="0"/>
                                      </p:stCondLst>
                                      <p:childTnLst>
                                        <p:set>
                                          <p:cBhvr>
                                            <p:cTn id="47" dur="1" fill="hold">
                                              <p:stCondLst>
                                                <p:cond delay="0"/>
                                              </p:stCondLst>
                                            </p:cTn>
                                            <p:tgtEl>
                                              <p:spTgt spid="58"/>
                                            </p:tgtEl>
                                            <p:attrNameLst>
                                              <p:attrName>style.visibility</p:attrName>
                                            </p:attrNameLst>
                                          </p:cBhvr>
                                          <p:to>
                                            <p:strVal val="visible"/>
                                          </p:to>
                                        </p:set>
                                        <p:anim calcmode="lin" valueType="num" p14:bounceEnd="40000">
                                          <p:cBhvr additive="base">
                                            <p:cTn id="48" dur="500" fill="hold"/>
                                            <p:tgtEl>
                                              <p:spTgt spid="58"/>
                                            </p:tgtEl>
                                            <p:attrNameLst>
                                              <p:attrName>ppt_x</p:attrName>
                                            </p:attrNameLst>
                                          </p:cBhvr>
                                          <p:tavLst>
                                            <p:tav tm="0">
                                              <p:val>
                                                <p:strVal val="1+#ppt_w/2"/>
                                              </p:val>
                                            </p:tav>
                                            <p:tav tm="100000">
                                              <p:val>
                                                <p:strVal val="#ppt_x"/>
                                              </p:val>
                                            </p:tav>
                                          </p:tavLst>
                                        </p:anim>
                                        <p:anim calcmode="lin" valueType="num" p14:bounceEnd="40000">
                                          <p:cBhvr additive="base">
                                            <p:cTn id="49" dur="500" fill="hold"/>
                                            <p:tgtEl>
                                              <p:spTgt spid="58"/>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22" presetClass="entr" presetSubtype="8" fill="hold" grpId="0" nodeType="afterEffect">
                                      <p:stCondLst>
                                        <p:cond delay="0"/>
                                      </p:stCondLst>
                                      <p:childTnLst>
                                        <p:set>
                                          <p:cBhvr>
                                            <p:cTn id="52" dur="1" fill="hold">
                                              <p:stCondLst>
                                                <p:cond delay="0"/>
                                              </p:stCondLst>
                                            </p:cTn>
                                            <p:tgtEl>
                                              <p:spTgt spid="73"/>
                                            </p:tgtEl>
                                            <p:attrNameLst>
                                              <p:attrName>style.visibility</p:attrName>
                                            </p:attrNameLst>
                                          </p:cBhvr>
                                          <p:to>
                                            <p:strVal val="visible"/>
                                          </p:to>
                                        </p:set>
                                        <p:animEffect transition="in" filter="wipe(left)">
                                          <p:cBhvr>
                                            <p:cTn id="53" dur="500"/>
                                            <p:tgtEl>
                                              <p:spTgt spid="73"/>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4"/>
                                            </p:tgtEl>
                                            <p:attrNameLst>
                                              <p:attrName>style.visibility</p:attrName>
                                            </p:attrNameLst>
                                          </p:cBhvr>
                                          <p:to>
                                            <p:strVal val="visible"/>
                                          </p:to>
                                        </p:set>
                                        <p:animEffect transition="in" filter="wipe(left)">
                                          <p:cBhvr>
                                            <p:cTn id="56" dur="500"/>
                                            <p:tgtEl>
                                              <p:spTgt spid="74"/>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49"/>
                                            </p:tgtEl>
                                            <p:attrNameLst>
                                              <p:attrName>style.visibility</p:attrName>
                                            </p:attrNameLst>
                                          </p:cBhvr>
                                          <p:to>
                                            <p:strVal val="visible"/>
                                          </p:to>
                                        </p:set>
                                        <p:anim calcmode="lin" valueType="num">
                                          <p:cBhvr>
                                            <p:cTn id="59" dur="500" fill="hold"/>
                                            <p:tgtEl>
                                              <p:spTgt spid="49"/>
                                            </p:tgtEl>
                                            <p:attrNameLst>
                                              <p:attrName>ppt_w</p:attrName>
                                            </p:attrNameLst>
                                          </p:cBhvr>
                                          <p:tavLst>
                                            <p:tav tm="0">
                                              <p:val>
                                                <p:fltVal val="0"/>
                                              </p:val>
                                            </p:tav>
                                            <p:tav tm="100000">
                                              <p:val>
                                                <p:strVal val="#ppt_w"/>
                                              </p:val>
                                            </p:tav>
                                          </p:tavLst>
                                        </p:anim>
                                        <p:anim calcmode="lin" valueType="num">
                                          <p:cBhvr>
                                            <p:cTn id="60" dur="500" fill="hold"/>
                                            <p:tgtEl>
                                              <p:spTgt spid="49"/>
                                            </p:tgtEl>
                                            <p:attrNameLst>
                                              <p:attrName>ppt_h</p:attrName>
                                            </p:attrNameLst>
                                          </p:cBhvr>
                                          <p:tavLst>
                                            <p:tav tm="0">
                                              <p:val>
                                                <p:fltVal val="0"/>
                                              </p:val>
                                            </p:tav>
                                            <p:tav tm="100000">
                                              <p:val>
                                                <p:strVal val="#ppt_h"/>
                                              </p:val>
                                            </p:tav>
                                          </p:tavLst>
                                        </p:anim>
                                        <p:animEffect transition="in" filter="fade">
                                          <p:cBhvr>
                                            <p:cTn id="61" dur="500"/>
                                            <p:tgtEl>
                                              <p:spTgt spid="49"/>
                                            </p:tgtEl>
                                          </p:cBhvr>
                                        </p:animEffect>
                                      </p:childTnLst>
                                    </p:cTn>
                                  </p:par>
                                </p:childTnLst>
                              </p:cTn>
                            </p:par>
                            <p:par>
                              <p:cTn id="62" fill="hold">
                                <p:stCondLst>
                                  <p:cond delay="4500"/>
                                </p:stCondLst>
                                <p:childTnLst>
                                  <p:par>
                                    <p:cTn id="63" presetID="22" presetClass="entr" presetSubtype="8" fill="hold" nodeType="afterEffect">
                                      <p:stCondLst>
                                        <p:cond delay="0"/>
                                      </p:stCondLst>
                                      <p:childTnLst>
                                        <p:set>
                                          <p:cBhvr>
                                            <p:cTn id="64" dur="1" fill="hold">
                                              <p:stCondLst>
                                                <p:cond delay="0"/>
                                              </p:stCondLst>
                                            </p:cTn>
                                            <p:tgtEl>
                                              <p:spTgt spid="41"/>
                                            </p:tgtEl>
                                            <p:attrNameLst>
                                              <p:attrName>style.visibility</p:attrName>
                                            </p:attrNameLst>
                                          </p:cBhvr>
                                          <p:to>
                                            <p:strVal val="visible"/>
                                          </p:to>
                                        </p:set>
                                        <p:animEffect transition="in" filter="wipe(left)">
                                          <p:cBhvr>
                                            <p:cTn id="65" dur="500"/>
                                            <p:tgtEl>
                                              <p:spTgt spid="41"/>
                                            </p:tgtEl>
                                          </p:cBhvr>
                                        </p:animEffect>
                                      </p:childTnLst>
                                    </p:cTn>
                                  </p:par>
                                </p:childTnLst>
                              </p:cTn>
                            </p:par>
                            <p:par>
                              <p:cTn id="66" fill="hold">
                                <p:stCondLst>
                                  <p:cond delay="5000"/>
                                </p:stCondLst>
                                <p:childTnLst>
                                  <p:par>
                                    <p:cTn id="67" presetID="2" presetClass="entr" presetSubtype="2" fill="hold" nodeType="afterEffect" p14:presetBounceEnd="40000">
                                      <p:stCondLst>
                                        <p:cond delay="0"/>
                                      </p:stCondLst>
                                      <p:childTnLst>
                                        <p:set>
                                          <p:cBhvr>
                                            <p:cTn id="68" dur="1" fill="hold">
                                              <p:stCondLst>
                                                <p:cond delay="0"/>
                                              </p:stCondLst>
                                            </p:cTn>
                                            <p:tgtEl>
                                              <p:spTgt spid="63"/>
                                            </p:tgtEl>
                                            <p:attrNameLst>
                                              <p:attrName>style.visibility</p:attrName>
                                            </p:attrNameLst>
                                          </p:cBhvr>
                                          <p:to>
                                            <p:strVal val="visible"/>
                                          </p:to>
                                        </p:set>
                                        <p:anim calcmode="lin" valueType="num" p14:bounceEnd="40000">
                                          <p:cBhvr additive="base">
                                            <p:cTn id="69" dur="500" fill="hold"/>
                                            <p:tgtEl>
                                              <p:spTgt spid="63"/>
                                            </p:tgtEl>
                                            <p:attrNameLst>
                                              <p:attrName>ppt_x</p:attrName>
                                            </p:attrNameLst>
                                          </p:cBhvr>
                                          <p:tavLst>
                                            <p:tav tm="0">
                                              <p:val>
                                                <p:strVal val="1+#ppt_w/2"/>
                                              </p:val>
                                            </p:tav>
                                            <p:tav tm="100000">
                                              <p:val>
                                                <p:strVal val="#ppt_x"/>
                                              </p:val>
                                            </p:tav>
                                          </p:tavLst>
                                        </p:anim>
                                        <p:anim calcmode="lin" valueType="num" p14:bounceEnd="40000">
                                          <p:cBhvr additive="base">
                                            <p:cTn id="70" dur="500" fill="hold"/>
                                            <p:tgtEl>
                                              <p:spTgt spid="63"/>
                                            </p:tgtEl>
                                            <p:attrNameLst>
                                              <p:attrName>ppt_y</p:attrName>
                                            </p:attrNameLst>
                                          </p:cBhvr>
                                          <p:tavLst>
                                            <p:tav tm="0">
                                              <p:val>
                                                <p:strVal val="#ppt_y"/>
                                              </p:val>
                                            </p:tav>
                                            <p:tav tm="100000">
                                              <p:val>
                                                <p:strVal val="#ppt_y"/>
                                              </p:val>
                                            </p:tav>
                                          </p:tavLst>
                                        </p:anim>
                                      </p:childTnLst>
                                    </p:cTn>
                                  </p:par>
                                </p:childTnLst>
                              </p:cTn>
                            </p:par>
                            <p:par>
                              <p:cTn id="71" fill="hold">
                                <p:stCondLst>
                                  <p:cond delay="5500"/>
                                </p:stCondLst>
                                <p:childTnLst>
                                  <p:par>
                                    <p:cTn id="72" presetID="22" presetClass="entr" presetSubtype="8" fill="hold" grpId="0" nodeType="afterEffect">
                                      <p:stCondLst>
                                        <p:cond delay="0"/>
                                      </p:stCondLst>
                                      <p:childTnLst>
                                        <p:set>
                                          <p:cBhvr>
                                            <p:cTn id="73" dur="1" fill="hold">
                                              <p:stCondLst>
                                                <p:cond delay="0"/>
                                              </p:stCondLst>
                                            </p:cTn>
                                            <p:tgtEl>
                                              <p:spTgt spid="75"/>
                                            </p:tgtEl>
                                            <p:attrNameLst>
                                              <p:attrName>style.visibility</p:attrName>
                                            </p:attrNameLst>
                                          </p:cBhvr>
                                          <p:to>
                                            <p:strVal val="visible"/>
                                          </p:to>
                                        </p:set>
                                        <p:animEffect transition="in" filter="wipe(left)">
                                          <p:cBhvr>
                                            <p:cTn id="74" dur="500"/>
                                            <p:tgtEl>
                                              <p:spTgt spid="75"/>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80"/>
                                            </p:tgtEl>
                                            <p:attrNameLst>
                                              <p:attrName>style.visibility</p:attrName>
                                            </p:attrNameLst>
                                          </p:cBhvr>
                                          <p:to>
                                            <p:strVal val="visible"/>
                                          </p:to>
                                        </p:set>
                                        <p:animEffect transition="in" filter="wipe(left)">
                                          <p:cBhvr>
                                            <p:cTn id="77" dur="500"/>
                                            <p:tgtEl>
                                              <p:spTgt spid="80"/>
                                            </p:tgtEl>
                                          </p:cBhvr>
                                        </p:animEffect>
                                      </p:childTnLst>
                                    </p:cTn>
                                  </p:par>
                                  <p:par>
                                    <p:cTn id="78" presetID="53" presetClass="entr" presetSubtype="16" fill="hold" grpId="0" nodeType="withEffect">
                                      <p:stCondLst>
                                        <p:cond delay="750"/>
                                      </p:stCondLst>
                                      <p:childTnLst>
                                        <p:set>
                                          <p:cBhvr>
                                            <p:cTn id="79" dur="1" fill="hold">
                                              <p:stCondLst>
                                                <p:cond delay="0"/>
                                              </p:stCondLst>
                                            </p:cTn>
                                            <p:tgtEl>
                                              <p:spTgt spid="50"/>
                                            </p:tgtEl>
                                            <p:attrNameLst>
                                              <p:attrName>style.visibility</p:attrName>
                                            </p:attrNameLst>
                                          </p:cBhvr>
                                          <p:to>
                                            <p:strVal val="visible"/>
                                          </p:to>
                                        </p:set>
                                        <p:anim calcmode="lin" valueType="num">
                                          <p:cBhvr>
                                            <p:cTn id="80" dur="500" fill="hold"/>
                                            <p:tgtEl>
                                              <p:spTgt spid="50"/>
                                            </p:tgtEl>
                                            <p:attrNameLst>
                                              <p:attrName>ppt_w</p:attrName>
                                            </p:attrNameLst>
                                          </p:cBhvr>
                                          <p:tavLst>
                                            <p:tav tm="0">
                                              <p:val>
                                                <p:fltVal val="0"/>
                                              </p:val>
                                            </p:tav>
                                            <p:tav tm="100000">
                                              <p:val>
                                                <p:strVal val="#ppt_w"/>
                                              </p:val>
                                            </p:tav>
                                          </p:tavLst>
                                        </p:anim>
                                        <p:anim calcmode="lin" valueType="num">
                                          <p:cBhvr>
                                            <p:cTn id="81" dur="500" fill="hold"/>
                                            <p:tgtEl>
                                              <p:spTgt spid="50"/>
                                            </p:tgtEl>
                                            <p:attrNameLst>
                                              <p:attrName>ppt_h</p:attrName>
                                            </p:attrNameLst>
                                          </p:cBhvr>
                                          <p:tavLst>
                                            <p:tav tm="0">
                                              <p:val>
                                                <p:fltVal val="0"/>
                                              </p:val>
                                            </p:tav>
                                            <p:tav tm="100000">
                                              <p:val>
                                                <p:strVal val="#ppt_h"/>
                                              </p:val>
                                            </p:tav>
                                          </p:tavLst>
                                        </p:anim>
                                        <p:animEffect transition="in" filter="fade">
                                          <p:cBhvr>
                                            <p:cTn id="82" dur="500"/>
                                            <p:tgtEl>
                                              <p:spTgt spid="50"/>
                                            </p:tgtEl>
                                          </p:cBhvr>
                                        </p:animEffect>
                                      </p:childTnLst>
                                    </p:cTn>
                                  </p:par>
                                </p:childTnLst>
                              </p:cTn>
                            </p:par>
                            <p:par>
                              <p:cTn id="83" fill="hold">
                                <p:stCondLst>
                                  <p:cond delay="6000"/>
                                </p:stCondLst>
                                <p:childTnLst>
                                  <p:par>
                                    <p:cTn id="84" presetID="22" presetClass="entr" presetSubtype="8" fill="hold" nodeType="after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left)">
                                          <p:cBhvr>
                                            <p:cTn id="86" dur="500"/>
                                            <p:tgtEl>
                                              <p:spTgt spid="39"/>
                                            </p:tgtEl>
                                          </p:cBhvr>
                                        </p:animEffect>
                                      </p:childTnLst>
                                    </p:cTn>
                                  </p:par>
                                </p:childTnLst>
                              </p:cTn>
                            </p:par>
                            <p:par>
                              <p:cTn id="87" fill="hold">
                                <p:stCondLst>
                                  <p:cond delay="6500"/>
                                </p:stCondLst>
                                <p:childTnLst>
                                  <p:par>
                                    <p:cTn id="88" presetID="2" presetClass="entr" presetSubtype="2" fill="hold" nodeType="afterEffect" p14:presetBounceEnd="40000">
                                      <p:stCondLst>
                                        <p:cond delay="0"/>
                                      </p:stCondLst>
                                      <p:childTnLst>
                                        <p:set>
                                          <p:cBhvr>
                                            <p:cTn id="89" dur="1" fill="hold">
                                              <p:stCondLst>
                                                <p:cond delay="0"/>
                                              </p:stCondLst>
                                            </p:cTn>
                                            <p:tgtEl>
                                              <p:spTgt spid="68"/>
                                            </p:tgtEl>
                                            <p:attrNameLst>
                                              <p:attrName>style.visibility</p:attrName>
                                            </p:attrNameLst>
                                          </p:cBhvr>
                                          <p:to>
                                            <p:strVal val="visible"/>
                                          </p:to>
                                        </p:set>
                                        <p:anim calcmode="lin" valueType="num" p14:bounceEnd="40000">
                                          <p:cBhvr additive="base">
                                            <p:cTn id="90" dur="500" fill="hold"/>
                                            <p:tgtEl>
                                              <p:spTgt spid="68"/>
                                            </p:tgtEl>
                                            <p:attrNameLst>
                                              <p:attrName>ppt_x</p:attrName>
                                            </p:attrNameLst>
                                          </p:cBhvr>
                                          <p:tavLst>
                                            <p:tav tm="0">
                                              <p:val>
                                                <p:strVal val="1+#ppt_w/2"/>
                                              </p:val>
                                            </p:tav>
                                            <p:tav tm="100000">
                                              <p:val>
                                                <p:strVal val="#ppt_x"/>
                                              </p:val>
                                            </p:tav>
                                          </p:tavLst>
                                        </p:anim>
                                        <p:anim calcmode="lin" valueType="num" p14:bounceEnd="40000">
                                          <p:cBhvr additive="base">
                                            <p:cTn id="91" dur="500" fill="hold"/>
                                            <p:tgtEl>
                                              <p:spTgt spid="68"/>
                                            </p:tgtEl>
                                            <p:attrNameLst>
                                              <p:attrName>ppt_y</p:attrName>
                                            </p:attrNameLst>
                                          </p:cBhvr>
                                          <p:tavLst>
                                            <p:tav tm="0">
                                              <p:val>
                                                <p:strVal val="#ppt_y"/>
                                              </p:val>
                                            </p:tav>
                                            <p:tav tm="100000">
                                              <p:val>
                                                <p:strVal val="#ppt_y"/>
                                              </p:val>
                                            </p:tav>
                                          </p:tavLst>
                                        </p:anim>
                                      </p:childTnLst>
                                    </p:cTn>
                                  </p:par>
                                </p:childTnLst>
                              </p:cTn>
                            </p:par>
                            <p:par>
                              <p:cTn id="92" fill="hold">
                                <p:stCondLst>
                                  <p:cond delay="7000"/>
                                </p:stCondLst>
                                <p:childTnLst>
                                  <p:par>
                                    <p:cTn id="93" presetID="22" presetClass="entr" presetSubtype="8" fill="hold" grpId="0" nodeType="afterEffect">
                                      <p:stCondLst>
                                        <p:cond delay="0"/>
                                      </p:stCondLst>
                                      <p:childTnLst>
                                        <p:set>
                                          <p:cBhvr>
                                            <p:cTn id="94" dur="1" fill="hold">
                                              <p:stCondLst>
                                                <p:cond delay="0"/>
                                              </p:stCondLst>
                                            </p:cTn>
                                            <p:tgtEl>
                                              <p:spTgt spid="84"/>
                                            </p:tgtEl>
                                            <p:attrNameLst>
                                              <p:attrName>style.visibility</p:attrName>
                                            </p:attrNameLst>
                                          </p:cBhvr>
                                          <p:to>
                                            <p:strVal val="visible"/>
                                          </p:to>
                                        </p:set>
                                        <p:animEffect transition="in" filter="wipe(left)">
                                          <p:cBhvr>
                                            <p:cTn id="95" dur="500"/>
                                            <p:tgtEl>
                                              <p:spTgt spid="84"/>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85"/>
                                            </p:tgtEl>
                                            <p:attrNameLst>
                                              <p:attrName>style.visibility</p:attrName>
                                            </p:attrNameLst>
                                          </p:cBhvr>
                                          <p:to>
                                            <p:strVal val="visible"/>
                                          </p:to>
                                        </p:set>
                                        <p:animEffect transition="in" filter="wipe(left)">
                                          <p:cBhvr>
                                            <p:cTn id="98"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7" grpId="0" animBg="1"/>
          <p:bldP spid="48" grpId="0" animBg="1"/>
          <p:bldP spid="49" grpId="0" animBg="1"/>
          <p:bldP spid="50" grpId="0" animBg="1"/>
          <p:bldP spid="73" grpId="0"/>
          <p:bldP spid="74" grpId="0"/>
          <p:bldP spid="75" grpId="0"/>
          <p:bldP spid="80" grpId="0"/>
          <p:bldP spid="84" grpId="0"/>
          <p:bldP spid="8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400" fill="hold"/>
                                            <p:tgtEl>
                                              <p:spTgt spid="44"/>
                                            </p:tgtEl>
                                            <p:attrNameLst>
                                              <p:attrName>ppt_w</p:attrName>
                                            </p:attrNameLst>
                                          </p:cBhvr>
                                          <p:tavLst>
                                            <p:tav tm="0">
                                              <p:val>
                                                <p:fltVal val="0"/>
                                              </p:val>
                                            </p:tav>
                                            <p:tav tm="100000">
                                              <p:val>
                                                <p:strVal val="#ppt_w"/>
                                              </p:val>
                                            </p:tav>
                                          </p:tavLst>
                                        </p:anim>
                                        <p:anim calcmode="lin" valueType="num">
                                          <p:cBhvr>
                                            <p:cTn id="8" dur="400" fill="hold"/>
                                            <p:tgtEl>
                                              <p:spTgt spid="44"/>
                                            </p:tgtEl>
                                            <p:attrNameLst>
                                              <p:attrName>ppt_h</p:attrName>
                                            </p:attrNameLst>
                                          </p:cBhvr>
                                          <p:tavLst>
                                            <p:tav tm="0">
                                              <p:val>
                                                <p:fltVal val="0"/>
                                              </p:val>
                                            </p:tav>
                                            <p:tav tm="100000">
                                              <p:val>
                                                <p:strVal val="#ppt_h"/>
                                              </p:val>
                                            </p:tav>
                                          </p:tavLst>
                                        </p:anim>
                                        <p:animEffect transition="in" filter="fade">
                                          <p:cBhvr>
                                            <p:cTn id="9" dur="400"/>
                                            <p:tgtEl>
                                              <p:spTgt spid="4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up)">
                                          <p:cBhvr>
                                            <p:cTn id="13" dur="350"/>
                                            <p:tgtEl>
                                              <p:spTgt spid="3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 calcmode="lin" valueType="num">
                                          <p:cBhvr>
                                            <p:cTn id="17" dur="500" fill="hold"/>
                                            <p:tgtEl>
                                              <p:spTgt spid="47"/>
                                            </p:tgtEl>
                                            <p:attrNameLst>
                                              <p:attrName>ppt_w</p:attrName>
                                            </p:attrNameLst>
                                          </p:cBhvr>
                                          <p:tavLst>
                                            <p:tav tm="0">
                                              <p:val>
                                                <p:fltVal val="0"/>
                                              </p:val>
                                            </p:tav>
                                            <p:tav tm="100000">
                                              <p:val>
                                                <p:strVal val="#ppt_w"/>
                                              </p:val>
                                            </p:tav>
                                          </p:tavLst>
                                        </p:anim>
                                        <p:anim calcmode="lin" valueType="num">
                                          <p:cBhvr>
                                            <p:cTn id="18" dur="500" fill="hold"/>
                                            <p:tgtEl>
                                              <p:spTgt spid="47"/>
                                            </p:tgtEl>
                                            <p:attrNameLst>
                                              <p:attrName>ppt_h</p:attrName>
                                            </p:attrNameLst>
                                          </p:cBhvr>
                                          <p:tavLst>
                                            <p:tav tm="0">
                                              <p:val>
                                                <p:fltVal val="0"/>
                                              </p:val>
                                            </p:tav>
                                            <p:tav tm="100000">
                                              <p:val>
                                                <p:strVal val="#ppt_h"/>
                                              </p:val>
                                            </p:tav>
                                          </p:tavLst>
                                        </p:anim>
                                        <p:animEffect transition="in" filter="fade">
                                          <p:cBhvr>
                                            <p:cTn id="19" dur="500"/>
                                            <p:tgtEl>
                                              <p:spTgt spid="47"/>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left)">
                                          <p:cBhvr>
                                            <p:cTn id="23" dur="500"/>
                                            <p:tgtEl>
                                              <p:spTgt spid="38"/>
                                            </p:tgtEl>
                                          </p:cBhvr>
                                        </p:animEffect>
                                      </p:childTnLst>
                                    </p:cTn>
                                  </p:par>
                                </p:childTnLst>
                              </p:cTn>
                            </p:par>
                            <p:par>
                              <p:cTn id="24" fill="hold">
                                <p:stCondLst>
                                  <p:cond delay="2000"/>
                                </p:stCondLst>
                                <p:childTnLst>
                                  <p:par>
                                    <p:cTn id="25" presetID="2" presetClass="entr" presetSubtype="2" fill="hold" nodeType="afterEffect">
                                      <p:stCondLst>
                                        <p:cond delay="0"/>
                                      </p:stCondLst>
                                      <p:childTnLst>
                                        <p:set>
                                          <p:cBhvr>
                                            <p:cTn id="26" dur="1" fill="hold">
                                              <p:stCondLst>
                                                <p:cond delay="0"/>
                                              </p:stCondLst>
                                            </p:cTn>
                                            <p:tgtEl>
                                              <p:spTgt spid="51"/>
                                            </p:tgtEl>
                                            <p:attrNameLst>
                                              <p:attrName>style.visibility</p:attrName>
                                            </p:attrNameLst>
                                          </p:cBhvr>
                                          <p:to>
                                            <p:strVal val="visible"/>
                                          </p:to>
                                        </p:set>
                                        <p:anim calcmode="lin" valueType="num">
                                          <p:cBhvr additive="base">
                                            <p:cTn id="27" dur="500" fill="hold"/>
                                            <p:tgtEl>
                                              <p:spTgt spid="51"/>
                                            </p:tgtEl>
                                            <p:attrNameLst>
                                              <p:attrName>ppt_x</p:attrName>
                                            </p:attrNameLst>
                                          </p:cBhvr>
                                          <p:tavLst>
                                            <p:tav tm="0">
                                              <p:val>
                                                <p:strVal val="1+#ppt_w/2"/>
                                              </p:val>
                                            </p:tav>
                                            <p:tav tm="100000">
                                              <p:val>
                                                <p:strVal val="#ppt_x"/>
                                              </p:val>
                                            </p:tav>
                                          </p:tavLst>
                                        </p:anim>
                                        <p:anim calcmode="lin" valueType="num">
                                          <p:cBhvr additive="base">
                                            <p:cTn id="28" dur="500" fill="hold"/>
                                            <p:tgtEl>
                                              <p:spTgt spid="51"/>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wipe(left)">
                                          <p:cBhvr>
                                            <p:cTn id="32" dur="500"/>
                                            <p:tgtEl>
                                              <p:spTgt spid="4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wipe(left)">
                                          <p:cBhvr>
                                            <p:cTn id="35" dur="500"/>
                                            <p:tgtEl>
                                              <p:spTgt spid="43"/>
                                            </p:tgtEl>
                                          </p:cBhvr>
                                        </p:animEffect>
                                      </p:childTnLst>
                                    </p:cTn>
                                  </p:par>
                                  <p:par>
                                    <p:cTn id="36" presetID="53" presetClass="entr" presetSubtype="16" fill="hold" grpId="0" nodeType="withEffect">
                                      <p:stCondLst>
                                        <p:cond delay="750"/>
                                      </p:stCondLst>
                                      <p:childTnLst>
                                        <p:set>
                                          <p:cBhvr>
                                            <p:cTn id="37" dur="1" fill="hold">
                                              <p:stCondLst>
                                                <p:cond delay="0"/>
                                              </p:stCondLst>
                                            </p:cTn>
                                            <p:tgtEl>
                                              <p:spTgt spid="48"/>
                                            </p:tgtEl>
                                            <p:attrNameLst>
                                              <p:attrName>style.visibility</p:attrName>
                                            </p:attrNameLst>
                                          </p:cBhvr>
                                          <p:to>
                                            <p:strVal val="visible"/>
                                          </p:to>
                                        </p:set>
                                        <p:anim calcmode="lin" valueType="num">
                                          <p:cBhvr>
                                            <p:cTn id="38" dur="500" fill="hold"/>
                                            <p:tgtEl>
                                              <p:spTgt spid="48"/>
                                            </p:tgtEl>
                                            <p:attrNameLst>
                                              <p:attrName>ppt_w</p:attrName>
                                            </p:attrNameLst>
                                          </p:cBhvr>
                                          <p:tavLst>
                                            <p:tav tm="0">
                                              <p:val>
                                                <p:fltVal val="0"/>
                                              </p:val>
                                            </p:tav>
                                            <p:tav tm="100000">
                                              <p:val>
                                                <p:strVal val="#ppt_w"/>
                                              </p:val>
                                            </p:tav>
                                          </p:tavLst>
                                        </p:anim>
                                        <p:anim calcmode="lin" valueType="num">
                                          <p:cBhvr>
                                            <p:cTn id="39" dur="500" fill="hold"/>
                                            <p:tgtEl>
                                              <p:spTgt spid="48"/>
                                            </p:tgtEl>
                                            <p:attrNameLst>
                                              <p:attrName>ppt_h</p:attrName>
                                            </p:attrNameLst>
                                          </p:cBhvr>
                                          <p:tavLst>
                                            <p:tav tm="0">
                                              <p:val>
                                                <p:fltVal val="0"/>
                                              </p:val>
                                            </p:tav>
                                            <p:tav tm="100000">
                                              <p:val>
                                                <p:strVal val="#ppt_h"/>
                                              </p:val>
                                            </p:tav>
                                          </p:tavLst>
                                        </p:anim>
                                        <p:animEffect transition="in" filter="fade">
                                          <p:cBhvr>
                                            <p:cTn id="40" dur="500"/>
                                            <p:tgtEl>
                                              <p:spTgt spid="48"/>
                                            </p:tgtEl>
                                          </p:cBhvr>
                                        </p:animEffect>
                                      </p:childTnLst>
                                    </p:cTn>
                                  </p:par>
                                </p:childTnLst>
                              </p:cTn>
                            </p:par>
                            <p:par>
                              <p:cTn id="41" fill="hold">
                                <p:stCondLst>
                                  <p:cond delay="3000"/>
                                </p:stCondLst>
                                <p:childTnLst>
                                  <p:par>
                                    <p:cTn id="42" presetID="22" presetClass="entr" presetSubtype="8" fill="hold" nodeType="after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wipe(left)">
                                          <p:cBhvr>
                                            <p:cTn id="44" dur="500"/>
                                            <p:tgtEl>
                                              <p:spTgt spid="40"/>
                                            </p:tgtEl>
                                          </p:cBhvr>
                                        </p:animEffect>
                                      </p:childTnLst>
                                    </p:cTn>
                                  </p:par>
                                </p:childTnLst>
                              </p:cTn>
                            </p:par>
                            <p:par>
                              <p:cTn id="45" fill="hold">
                                <p:stCondLst>
                                  <p:cond delay="3500"/>
                                </p:stCondLst>
                                <p:childTnLst>
                                  <p:par>
                                    <p:cTn id="46" presetID="2" presetClass="entr" presetSubtype="2" fill="hold" nodeType="afterEffect">
                                      <p:stCondLst>
                                        <p:cond delay="0"/>
                                      </p:stCondLst>
                                      <p:childTnLst>
                                        <p:set>
                                          <p:cBhvr>
                                            <p:cTn id="47" dur="1" fill="hold">
                                              <p:stCondLst>
                                                <p:cond delay="0"/>
                                              </p:stCondLst>
                                            </p:cTn>
                                            <p:tgtEl>
                                              <p:spTgt spid="58"/>
                                            </p:tgtEl>
                                            <p:attrNameLst>
                                              <p:attrName>style.visibility</p:attrName>
                                            </p:attrNameLst>
                                          </p:cBhvr>
                                          <p:to>
                                            <p:strVal val="visible"/>
                                          </p:to>
                                        </p:set>
                                        <p:anim calcmode="lin" valueType="num">
                                          <p:cBhvr additive="base">
                                            <p:cTn id="48" dur="500" fill="hold"/>
                                            <p:tgtEl>
                                              <p:spTgt spid="58"/>
                                            </p:tgtEl>
                                            <p:attrNameLst>
                                              <p:attrName>ppt_x</p:attrName>
                                            </p:attrNameLst>
                                          </p:cBhvr>
                                          <p:tavLst>
                                            <p:tav tm="0">
                                              <p:val>
                                                <p:strVal val="1+#ppt_w/2"/>
                                              </p:val>
                                            </p:tav>
                                            <p:tav tm="100000">
                                              <p:val>
                                                <p:strVal val="#ppt_x"/>
                                              </p:val>
                                            </p:tav>
                                          </p:tavLst>
                                        </p:anim>
                                        <p:anim calcmode="lin" valueType="num">
                                          <p:cBhvr additive="base">
                                            <p:cTn id="49" dur="500" fill="hold"/>
                                            <p:tgtEl>
                                              <p:spTgt spid="58"/>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22" presetClass="entr" presetSubtype="8" fill="hold" grpId="0" nodeType="afterEffect">
                                      <p:stCondLst>
                                        <p:cond delay="0"/>
                                      </p:stCondLst>
                                      <p:childTnLst>
                                        <p:set>
                                          <p:cBhvr>
                                            <p:cTn id="52" dur="1" fill="hold">
                                              <p:stCondLst>
                                                <p:cond delay="0"/>
                                              </p:stCondLst>
                                            </p:cTn>
                                            <p:tgtEl>
                                              <p:spTgt spid="73"/>
                                            </p:tgtEl>
                                            <p:attrNameLst>
                                              <p:attrName>style.visibility</p:attrName>
                                            </p:attrNameLst>
                                          </p:cBhvr>
                                          <p:to>
                                            <p:strVal val="visible"/>
                                          </p:to>
                                        </p:set>
                                        <p:animEffect transition="in" filter="wipe(left)">
                                          <p:cBhvr>
                                            <p:cTn id="53" dur="500"/>
                                            <p:tgtEl>
                                              <p:spTgt spid="73"/>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74"/>
                                            </p:tgtEl>
                                            <p:attrNameLst>
                                              <p:attrName>style.visibility</p:attrName>
                                            </p:attrNameLst>
                                          </p:cBhvr>
                                          <p:to>
                                            <p:strVal val="visible"/>
                                          </p:to>
                                        </p:set>
                                        <p:animEffect transition="in" filter="wipe(left)">
                                          <p:cBhvr>
                                            <p:cTn id="56" dur="500"/>
                                            <p:tgtEl>
                                              <p:spTgt spid="74"/>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49"/>
                                            </p:tgtEl>
                                            <p:attrNameLst>
                                              <p:attrName>style.visibility</p:attrName>
                                            </p:attrNameLst>
                                          </p:cBhvr>
                                          <p:to>
                                            <p:strVal val="visible"/>
                                          </p:to>
                                        </p:set>
                                        <p:anim calcmode="lin" valueType="num">
                                          <p:cBhvr>
                                            <p:cTn id="59" dur="500" fill="hold"/>
                                            <p:tgtEl>
                                              <p:spTgt spid="49"/>
                                            </p:tgtEl>
                                            <p:attrNameLst>
                                              <p:attrName>ppt_w</p:attrName>
                                            </p:attrNameLst>
                                          </p:cBhvr>
                                          <p:tavLst>
                                            <p:tav tm="0">
                                              <p:val>
                                                <p:fltVal val="0"/>
                                              </p:val>
                                            </p:tav>
                                            <p:tav tm="100000">
                                              <p:val>
                                                <p:strVal val="#ppt_w"/>
                                              </p:val>
                                            </p:tav>
                                          </p:tavLst>
                                        </p:anim>
                                        <p:anim calcmode="lin" valueType="num">
                                          <p:cBhvr>
                                            <p:cTn id="60" dur="500" fill="hold"/>
                                            <p:tgtEl>
                                              <p:spTgt spid="49"/>
                                            </p:tgtEl>
                                            <p:attrNameLst>
                                              <p:attrName>ppt_h</p:attrName>
                                            </p:attrNameLst>
                                          </p:cBhvr>
                                          <p:tavLst>
                                            <p:tav tm="0">
                                              <p:val>
                                                <p:fltVal val="0"/>
                                              </p:val>
                                            </p:tav>
                                            <p:tav tm="100000">
                                              <p:val>
                                                <p:strVal val="#ppt_h"/>
                                              </p:val>
                                            </p:tav>
                                          </p:tavLst>
                                        </p:anim>
                                        <p:animEffect transition="in" filter="fade">
                                          <p:cBhvr>
                                            <p:cTn id="61" dur="500"/>
                                            <p:tgtEl>
                                              <p:spTgt spid="49"/>
                                            </p:tgtEl>
                                          </p:cBhvr>
                                        </p:animEffect>
                                      </p:childTnLst>
                                    </p:cTn>
                                  </p:par>
                                </p:childTnLst>
                              </p:cTn>
                            </p:par>
                            <p:par>
                              <p:cTn id="62" fill="hold">
                                <p:stCondLst>
                                  <p:cond delay="4500"/>
                                </p:stCondLst>
                                <p:childTnLst>
                                  <p:par>
                                    <p:cTn id="63" presetID="22" presetClass="entr" presetSubtype="8" fill="hold" nodeType="afterEffect">
                                      <p:stCondLst>
                                        <p:cond delay="0"/>
                                      </p:stCondLst>
                                      <p:childTnLst>
                                        <p:set>
                                          <p:cBhvr>
                                            <p:cTn id="64" dur="1" fill="hold">
                                              <p:stCondLst>
                                                <p:cond delay="0"/>
                                              </p:stCondLst>
                                            </p:cTn>
                                            <p:tgtEl>
                                              <p:spTgt spid="41"/>
                                            </p:tgtEl>
                                            <p:attrNameLst>
                                              <p:attrName>style.visibility</p:attrName>
                                            </p:attrNameLst>
                                          </p:cBhvr>
                                          <p:to>
                                            <p:strVal val="visible"/>
                                          </p:to>
                                        </p:set>
                                        <p:animEffect transition="in" filter="wipe(left)">
                                          <p:cBhvr>
                                            <p:cTn id="65" dur="500"/>
                                            <p:tgtEl>
                                              <p:spTgt spid="41"/>
                                            </p:tgtEl>
                                          </p:cBhvr>
                                        </p:animEffect>
                                      </p:childTnLst>
                                    </p:cTn>
                                  </p:par>
                                </p:childTnLst>
                              </p:cTn>
                            </p:par>
                            <p:par>
                              <p:cTn id="66" fill="hold">
                                <p:stCondLst>
                                  <p:cond delay="5000"/>
                                </p:stCondLst>
                                <p:childTnLst>
                                  <p:par>
                                    <p:cTn id="67" presetID="2" presetClass="entr" presetSubtype="2" fill="hold" nodeType="afterEffect">
                                      <p:stCondLst>
                                        <p:cond delay="0"/>
                                      </p:stCondLst>
                                      <p:childTnLst>
                                        <p:set>
                                          <p:cBhvr>
                                            <p:cTn id="68" dur="1" fill="hold">
                                              <p:stCondLst>
                                                <p:cond delay="0"/>
                                              </p:stCondLst>
                                            </p:cTn>
                                            <p:tgtEl>
                                              <p:spTgt spid="63"/>
                                            </p:tgtEl>
                                            <p:attrNameLst>
                                              <p:attrName>style.visibility</p:attrName>
                                            </p:attrNameLst>
                                          </p:cBhvr>
                                          <p:to>
                                            <p:strVal val="visible"/>
                                          </p:to>
                                        </p:set>
                                        <p:anim calcmode="lin" valueType="num">
                                          <p:cBhvr additive="base">
                                            <p:cTn id="69" dur="500" fill="hold"/>
                                            <p:tgtEl>
                                              <p:spTgt spid="63"/>
                                            </p:tgtEl>
                                            <p:attrNameLst>
                                              <p:attrName>ppt_x</p:attrName>
                                            </p:attrNameLst>
                                          </p:cBhvr>
                                          <p:tavLst>
                                            <p:tav tm="0">
                                              <p:val>
                                                <p:strVal val="1+#ppt_w/2"/>
                                              </p:val>
                                            </p:tav>
                                            <p:tav tm="100000">
                                              <p:val>
                                                <p:strVal val="#ppt_x"/>
                                              </p:val>
                                            </p:tav>
                                          </p:tavLst>
                                        </p:anim>
                                        <p:anim calcmode="lin" valueType="num">
                                          <p:cBhvr additive="base">
                                            <p:cTn id="70" dur="500" fill="hold"/>
                                            <p:tgtEl>
                                              <p:spTgt spid="63"/>
                                            </p:tgtEl>
                                            <p:attrNameLst>
                                              <p:attrName>ppt_y</p:attrName>
                                            </p:attrNameLst>
                                          </p:cBhvr>
                                          <p:tavLst>
                                            <p:tav tm="0">
                                              <p:val>
                                                <p:strVal val="#ppt_y"/>
                                              </p:val>
                                            </p:tav>
                                            <p:tav tm="100000">
                                              <p:val>
                                                <p:strVal val="#ppt_y"/>
                                              </p:val>
                                            </p:tav>
                                          </p:tavLst>
                                        </p:anim>
                                      </p:childTnLst>
                                    </p:cTn>
                                  </p:par>
                                </p:childTnLst>
                              </p:cTn>
                            </p:par>
                            <p:par>
                              <p:cTn id="71" fill="hold">
                                <p:stCondLst>
                                  <p:cond delay="5500"/>
                                </p:stCondLst>
                                <p:childTnLst>
                                  <p:par>
                                    <p:cTn id="72" presetID="22" presetClass="entr" presetSubtype="8" fill="hold" grpId="0" nodeType="afterEffect">
                                      <p:stCondLst>
                                        <p:cond delay="0"/>
                                      </p:stCondLst>
                                      <p:childTnLst>
                                        <p:set>
                                          <p:cBhvr>
                                            <p:cTn id="73" dur="1" fill="hold">
                                              <p:stCondLst>
                                                <p:cond delay="0"/>
                                              </p:stCondLst>
                                            </p:cTn>
                                            <p:tgtEl>
                                              <p:spTgt spid="75"/>
                                            </p:tgtEl>
                                            <p:attrNameLst>
                                              <p:attrName>style.visibility</p:attrName>
                                            </p:attrNameLst>
                                          </p:cBhvr>
                                          <p:to>
                                            <p:strVal val="visible"/>
                                          </p:to>
                                        </p:set>
                                        <p:animEffect transition="in" filter="wipe(left)">
                                          <p:cBhvr>
                                            <p:cTn id="74" dur="500"/>
                                            <p:tgtEl>
                                              <p:spTgt spid="75"/>
                                            </p:tgtEl>
                                          </p:cBhvr>
                                        </p:animEffect>
                                      </p:childTnLst>
                                    </p:cTn>
                                  </p:par>
                                  <p:par>
                                    <p:cTn id="75" presetID="22" presetClass="entr" presetSubtype="8" fill="hold" grpId="0" nodeType="withEffect">
                                      <p:stCondLst>
                                        <p:cond delay="0"/>
                                      </p:stCondLst>
                                      <p:childTnLst>
                                        <p:set>
                                          <p:cBhvr>
                                            <p:cTn id="76" dur="1" fill="hold">
                                              <p:stCondLst>
                                                <p:cond delay="0"/>
                                              </p:stCondLst>
                                            </p:cTn>
                                            <p:tgtEl>
                                              <p:spTgt spid="80"/>
                                            </p:tgtEl>
                                            <p:attrNameLst>
                                              <p:attrName>style.visibility</p:attrName>
                                            </p:attrNameLst>
                                          </p:cBhvr>
                                          <p:to>
                                            <p:strVal val="visible"/>
                                          </p:to>
                                        </p:set>
                                        <p:animEffect transition="in" filter="wipe(left)">
                                          <p:cBhvr>
                                            <p:cTn id="77" dur="500"/>
                                            <p:tgtEl>
                                              <p:spTgt spid="80"/>
                                            </p:tgtEl>
                                          </p:cBhvr>
                                        </p:animEffect>
                                      </p:childTnLst>
                                    </p:cTn>
                                  </p:par>
                                  <p:par>
                                    <p:cTn id="78" presetID="53" presetClass="entr" presetSubtype="16" fill="hold" grpId="0" nodeType="withEffect">
                                      <p:stCondLst>
                                        <p:cond delay="750"/>
                                      </p:stCondLst>
                                      <p:childTnLst>
                                        <p:set>
                                          <p:cBhvr>
                                            <p:cTn id="79" dur="1" fill="hold">
                                              <p:stCondLst>
                                                <p:cond delay="0"/>
                                              </p:stCondLst>
                                            </p:cTn>
                                            <p:tgtEl>
                                              <p:spTgt spid="50"/>
                                            </p:tgtEl>
                                            <p:attrNameLst>
                                              <p:attrName>style.visibility</p:attrName>
                                            </p:attrNameLst>
                                          </p:cBhvr>
                                          <p:to>
                                            <p:strVal val="visible"/>
                                          </p:to>
                                        </p:set>
                                        <p:anim calcmode="lin" valueType="num">
                                          <p:cBhvr>
                                            <p:cTn id="80" dur="500" fill="hold"/>
                                            <p:tgtEl>
                                              <p:spTgt spid="50"/>
                                            </p:tgtEl>
                                            <p:attrNameLst>
                                              <p:attrName>ppt_w</p:attrName>
                                            </p:attrNameLst>
                                          </p:cBhvr>
                                          <p:tavLst>
                                            <p:tav tm="0">
                                              <p:val>
                                                <p:fltVal val="0"/>
                                              </p:val>
                                            </p:tav>
                                            <p:tav tm="100000">
                                              <p:val>
                                                <p:strVal val="#ppt_w"/>
                                              </p:val>
                                            </p:tav>
                                          </p:tavLst>
                                        </p:anim>
                                        <p:anim calcmode="lin" valueType="num">
                                          <p:cBhvr>
                                            <p:cTn id="81" dur="500" fill="hold"/>
                                            <p:tgtEl>
                                              <p:spTgt spid="50"/>
                                            </p:tgtEl>
                                            <p:attrNameLst>
                                              <p:attrName>ppt_h</p:attrName>
                                            </p:attrNameLst>
                                          </p:cBhvr>
                                          <p:tavLst>
                                            <p:tav tm="0">
                                              <p:val>
                                                <p:fltVal val="0"/>
                                              </p:val>
                                            </p:tav>
                                            <p:tav tm="100000">
                                              <p:val>
                                                <p:strVal val="#ppt_h"/>
                                              </p:val>
                                            </p:tav>
                                          </p:tavLst>
                                        </p:anim>
                                        <p:animEffect transition="in" filter="fade">
                                          <p:cBhvr>
                                            <p:cTn id="82" dur="500"/>
                                            <p:tgtEl>
                                              <p:spTgt spid="50"/>
                                            </p:tgtEl>
                                          </p:cBhvr>
                                        </p:animEffect>
                                      </p:childTnLst>
                                    </p:cTn>
                                  </p:par>
                                </p:childTnLst>
                              </p:cTn>
                            </p:par>
                            <p:par>
                              <p:cTn id="83" fill="hold">
                                <p:stCondLst>
                                  <p:cond delay="6000"/>
                                </p:stCondLst>
                                <p:childTnLst>
                                  <p:par>
                                    <p:cTn id="84" presetID="22" presetClass="entr" presetSubtype="8" fill="hold" nodeType="after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left)">
                                          <p:cBhvr>
                                            <p:cTn id="86" dur="500"/>
                                            <p:tgtEl>
                                              <p:spTgt spid="39"/>
                                            </p:tgtEl>
                                          </p:cBhvr>
                                        </p:animEffect>
                                      </p:childTnLst>
                                    </p:cTn>
                                  </p:par>
                                </p:childTnLst>
                              </p:cTn>
                            </p:par>
                            <p:par>
                              <p:cTn id="87" fill="hold">
                                <p:stCondLst>
                                  <p:cond delay="6500"/>
                                </p:stCondLst>
                                <p:childTnLst>
                                  <p:par>
                                    <p:cTn id="88" presetID="2" presetClass="entr" presetSubtype="2" fill="hold" nodeType="afterEffect">
                                      <p:stCondLst>
                                        <p:cond delay="0"/>
                                      </p:stCondLst>
                                      <p:childTnLst>
                                        <p:set>
                                          <p:cBhvr>
                                            <p:cTn id="89" dur="1" fill="hold">
                                              <p:stCondLst>
                                                <p:cond delay="0"/>
                                              </p:stCondLst>
                                            </p:cTn>
                                            <p:tgtEl>
                                              <p:spTgt spid="68"/>
                                            </p:tgtEl>
                                            <p:attrNameLst>
                                              <p:attrName>style.visibility</p:attrName>
                                            </p:attrNameLst>
                                          </p:cBhvr>
                                          <p:to>
                                            <p:strVal val="visible"/>
                                          </p:to>
                                        </p:set>
                                        <p:anim calcmode="lin" valueType="num">
                                          <p:cBhvr additive="base">
                                            <p:cTn id="90" dur="500" fill="hold"/>
                                            <p:tgtEl>
                                              <p:spTgt spid="68"/>
                                            </p:tgtEl>
                                            <p:attrNameLst>
                                              <p:attrName>ppt_x</p:attrName>
                                            </p:attrNameLst>
                                          </p:cBhvr>
                                          <p:tavLst>
                                            <p:tav tm="0">
                                              <p:val>
                                                <p:strVal val="1+#ppt_w/2"/>
                                              </p:val>
                                            </p:tav>
                                            <p:tav tm="100000">
                                              <p:val>
                                                <p:strVal val="#ppt_x"/>
                                              </p:val>
                                            </p:tav>
                                          </p:tavLst>
                                        </p:anim>
                                        <p:anim calcmode="lin" valueType="num">
                                          <p:cBhvr additive="base">
                                            <p:cTn id="91" dur="500" fill="hold"/>
                                            <p:tgtEl>
                                              <p:spTgt spid="68"/>
                                            </p:tgtEl>
                                            <p:attrNameLst>
                                              <p:attrName>ppt_y</p:attrName>
                                            </p:attrNameLst>
                                          </p:cBhvr>
                                          <p:tavLst>
                                            <p:tav tm="0">
                                              <p:val>
                                                <p:strVal val="#ppt_y"/>
                                              </p:val>
                                            </p:tav>
                                            <p:tav tm="100000">
                                              <p:val>
                                                <p:strVal val="#ppt_y"/>
                                              </p:val>
                                            </p:tav>
                                          </p:tavLst>
                                        </p:anim>
                                      </p:childTnLst>
                                    </p:cTn>
                                  </p:par>
                                </p:childTnLst>
                              </p:cTn>
                            </p:par>
                            <p:par>
                              <p:cTn id="92" fill="hold">
                                <p:stCondLst>
                                  <p:cond delay="7000"/>
                                </p:stCondLst>
                                <p:childTnLst>
                                  <p:par>
                                    <p:cTn id="93" presetID="22" presetClass="entr" presetSubtype="8" fill="hold" grpId="0" nodeType="afterEffect">
                                      <p:stCondLst>
                                        <p:cond delay="0"/>
                                      </p:stCondLst>
                                      <p:childTnLst>
                                        <p:set>
                                          <p:cBhvr>
                                            <p:cTn id="94" dur="1" fill="hold">
                                              <p:stCondLst>
                                                <p:cond delay="0"/>
                                              </p:stCondLst>
                                            </p:cTn>
                                            <p:tgtEl>
                                              <p:spTgt spid="84"/>
                                            </p:tgtEl>
                                            <p:attrNameLst>
                                              <p:attrName>style.visibility</p:attrName>
                                            </p:attrNameLst>
                                          </p:cBhvr>
                                          <p:to>
                                            <p:strVal val="visible"/>
                                          </p:to>
                                        </p:set>
                                        <p:animEffect transition="in" filter="wipe(left)">
                                          <p:cBhvr>
                                            <p:cTn id="95" dur="500"/>
                                            <p:tgtEl>
                                              <p:spTgt spid="84"/>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85"/>
                                            </p:tgtEl>
                                            <p:attrNameLst>
                                              <p:attrName>style.visibility</p:attrName>
                                            </p:attrNameLst>
                                          </p:cBhvr>
                                          <p:to>
                                            <p:strVal val="visible"/>
                                          </p:to>
                                        </p:set>
                                        <p:animEffect transition="in" filter="wipe(left)">
                                          <p:cBhvr>
                                            <p:cTn id="98"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7" grpId="0" animBg="1"/>
          <p:bldP spid="48" grpId="0" animBg="1"/>
          <p:bldP spid="49" grpId="0" animBg="1"/>
          <p:bldP spid="50" grpId="0" animBg="1"/>
          <p:bldP spid="73" grpId="0"/>
          <p:bldP spid="74" grpId="0"/>
          <p:bldP spid="75" grpId="0"/>
          <p:bldP spid="80" grpId="0"/>
          <p:bldP spid="84" grpId="0"/>
          <p:bldP spid="85"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p:cNvSpPr txBox="1"/>
          <p:nvPr/>
        </p:nvSpPr>
        <p:spPr>
          <a:xfrm>
            <a:off x="870018" y="1691287"/>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1" name="TextBox 50"/>
          <p:cNvSpPr txBox="1"/>
          <p:nvPr/>
        </p:nvSpPr>
        <p:spPr>
          <a:xfrm>
            <a:off x="1211542" y="2361569"/>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2" name="TextBox 51"/>
          <p:cNvSpPr txBox="1"/>
          <p:nvPr/>
        </p:nvSpPr>
        <p:spPr>
          <a:xfrm>
            <a:off x="1776731" y="2742926"/>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3" name="TextBox 52"/>
          <p:cNvSpPr txBox="1"/>
          <p:nvPr/>
        </p:nvSpPr>
        <p:spPr>
          <a:xfrm>
            <a:off x="3016303" y="3018209"/>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4" name="TextBox 53"/>
          <p:cNvSpPr txBox="1"/>
          <p:nvPr/>
        </p:nvSpPr>
        <p:spPr>
          <a:xfrm>
            <a:off x="7290847" y="2419423"/>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5" name="TextBox 54"/>
          <p:cNvSpPr txBox="1"/>
          <p:nvPr/>
        </p:nvSpPr>
        <p:spPr>
          <a:xfrm>
            <a:off x="6973636" y="1810770"/>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6" name="TextBox 55"/>
          <p:cNvSpPr txBox="1"/>
          <p:nvPr/>
        </p:nvSpPr>
        <p:spPr>
          <a:xfrm>
            <a:off x="6449782" y="1403381"/>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7" name="TextBox 56"/>
          <p:cNvSpPr txBox="1"/>
          <p:nvPr/>
        </p:nvSpPr>
        <p:spPr>
          <a:xfrm>
            <a:off x="5209570" y="1112892"/>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8" name="TextBox 57"/>
          <p:cNvSpPr txBox="1"/>
          <p:nvPr/>
        </p:nvSpPr>
        <p:spPr>
          <a:xfrm>
            <a:off x="4107247" y="1481073"/>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59" name="TextBox 58"/>
          <p:cNvSpPr txBox="1"/>
          <p:nvPr/>
        </p:nvSpPr>
        <p:spPr>
          <a:xfrm>
            <a:off x="3808285" y="1735492"/>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0" name="TextBox 59"/>
          <p:cNvSpPr txBox="1"/>
          <p:nvPr/>
        </p:nvSpPr>
        <p:spPr>
          <a:xfrm>
            <a:off x="3624408" y="1967474"/>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1" name="TextBox 60"/>
          <p:cNvSpPr txBox="1"/>
          <p:nvPr/>
        </p:nvSpPr>
        <p:spPr>
          <a:xfrm>
            <a:off x="4555887" y="2216699"/>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2" name="TextBox 61"/>
          <p:cNvSpPr txBox="1"/>
          <p:nvPr/>
        </p:nvSpPr>
        <p:spPr>
          <a:xfrm>
            <a:off x="4378112" y="2471118"/>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63" name="TextBox 62"/>
          <p:cNvSpPr txBox="1"/>
          <p:nvPr/>
        </p:nvSpPr>
        <p:spPr>
          <a:xfrm>
            <a:off x="4073048" y="2703100"/>
            <a:ext cx="954107" cy="246221"/>
          </a:xfrm>
          <a:prstGeom prst="rect">
            <a:avLst/>
          </a:prstGeom>
          <a:noFill/>
        </p:spPr>
        <p:txBody>
          <a:bodyPr wrap="none" rtlCol="0">
            <a:spAutoFit/>
          </a:bodyPr>
          <a:lstStyle/>
          <a:p>
            <a:r>
              <a:rPr lang="zh-CN" altLang="en-US" sz="1000" b="1" dirty="0">
                <a:solidFill>
                  <a:schemeClr val="accent2">
                    <a:lumMod val="75000"/>
                  </a:schemeClr>
                </a:solidFill>
                <a:latin typeface="思源黑体 CN Normal" panose="020B0400000000000000" charset="-122"/>
                <a:ea typeface="思源黑体 CN Normal" panose="020B0400000000000000" charset="-122"/>
              </a:rPr>
              <a:t>添加文字标题</a:t>
            </a:r>
            <a:endParaRPr lang="zh-CN" altLang="en-US" sz="1000" b="1" dirty="0">
              <a:solidFill>
                <a:schemeClr val="accent2">
                  <a:lumMod val="75000"/>
                </a:schemeClr>
              </a:solidFill>
              <a:latin typeface="思源黑体 CN Normal" panose="020B0400000000000000" charset="-122"/>
              <a:ea typeface="思源黑体 CN Normal" panose="020B0400000000000000" charset="-122"/>
            </a:endParaRPr>
          </a:p>
        </p:txBody>
      </p:sp>
      <p:sp>
        <p:nvSpPr>
          <p:cNvPr id="135" name="TextBox 134"/>
          <p:cNvSpPr txBox="1"/>
          <p:nvPr/>
        </p:nvSpPr>
        <p:spPr>
          <a:xfrm>
            <a:off x="709404" y="3626545"/>
            <a:ext cx="7725192" cy="646331"/>
          </a:xfrm>
          <a:prstGeom prst="rect">
            <a:avLst/>
          </a:prstGeom>
          <a:noFill/>
        </p:spPr>
        <p:txBody>
          <a:bodyPr wrap="none" rtlCol="0">
            <a:spAutoFit/>
          </a:bodyPr>
          <a:lstStyle/>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请您添加文字内容，内容详尽简要清晰足够表达标题，准确无误。添加文字内容，内容详尽简要清晰。请您添加</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文字内容，内容详尽简要清晰足够表达标题，准确无误。添加文字内容，内容详尽简要清晰。请您添加文字内容</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a:p>
            <a:r>
              <a:rPr lang="zh-CN" altLang="en-US"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rPr>
              <a:t>，内容详尽简要清晰足够表达标题，准确无误。添加文字内容，内容详尽简要清晰。</a:t>
            </a:r>
            <a:endParaRPr lang="en-US" altLang="zh-CN" sz="1200" dirty="0">
              <a:solidFill>
                <a:schemeClr val="tx1">
                  <a:lumMod val="65000"/>
                  <a:lumOff val="35000"/>
                </a:schemeClr>
              </a:solidFill>
              <a:latin typeface="思源黑体 CN Normal" panose="020B0400000000000000" charset="-122"/>
              <a:ea typeface="思源黑体 CN Normal" panose="020B0400000000000000" charset="-122"/>
              <a:cs typeface="方正兰亭细黑_GBK_M" panose="02010600010101010101" pitchFamily="2" charset="2"/>
            </a:endParaRPr>
          </a:p>
        </p:txBody>
      </p:sp>
      <p:sp>
        <p:nvSpPr>
          <p:cNvPr id="36" name="椭圆 35"/>
          <p:cNvSpPr/>
          <p:nvPr/>
        </p:nvSpPr>
        <p:spPr>
          <a:xfrm>
            <a:off x="1900238" y="1521192"/>
            <a:ext cx="584200" cy="5842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39" name="椭圆 38"/>
          <p:cNvSpPr/>
          <p:nvPr/>
        </p:nvSpPr>
        <p:spPr>
          <a:xfrm>
            <a:off x="6470093" y="1695283"/>
            <a:ext cx="525577" cy="525577"/>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nvGrpSpPr>
          <p:cNvPr id="85" name="组合 84"/>
          <p:cNvGrpSpPr/>
          <p:nvPr/>
        </p:nvGrpSpPr>
        <p:grpSpPr>
          <a:xfrm>
            <a:off x="2189163" y="2160101"/>
            <a:ext cx="518643" cy="518643"/>
            <a:chOff x="304800" y="673100"/>
            <a:chExt cx="4000500" cy="4000500"/>
          </a:xfrm>
          <a:solidFill>
            <a:schemeClr val="accent5"/>
          </a:solidFill>
          <a:effectLst/>
        </p:grpSpPr>
        <p:sp>
          <p:nvSpPr>
            <p:cNvPr id="93" name="同心圆 92"/>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02" name="椭圆 101"/>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sp>
        <p:nvSpPr>
          <p:cNvPr id="40" name="椭圆 39"/>
          <p:cNvSpPr>
            <a:spLocks noChangeAspect="1"/>
          </p:cNvSpPr>
          <p:nvPr/>
        </p:nvSpPr>
        <p:spPr>
          <a:xfrm>
            <a:off x="2721515" y="2517731"/>
            <a:ext cx="468000" cy="4680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43" name="椭圆 42"/>
          <p:cNvSpPr>
            <a:spLocks noChangeAspect="1"/>
          </p:cNvSpPr>
          <p:nvPr/>
        </p:nvSpPr>
        <p:spPr>
          <a:xfrm>
            <a:off x="5499438" y="1370702"/>
            <a:ext cx="396000" cy="3960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44" name="椭圆 43"/>
          <p:cNvSpPr>
            <a:spLocks noChangeAspect="1"/>
          </p:cNvSpPr>
          <p:nvPr/>
        </p:nvSpPr>
        <p:spPr>
          <a:xfrm>
            <a:off x="3772243" y="2549892"/>
            <a:ext cx="342000" cy="3420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47" name="椭圆 46"/>
          <p:cNvSpPr>
            <a:spLocks noChangeAspect="1"/>
          </p:cNvSpPr>
          <p:nvPr/>
        </p:nvSpPr>
        <p:spPr>
          <a:xfrm>
            <a:off x="4781938" y="1718922"/>
            <a:ext cx="277200" cy="2772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48" name="椭圆 47"/>
          <p:cNvSpPr>
            <a:spLocks noChangeAspect="1"/>
          </p:cNvSpPr>
          <p:nvPr/>
        </p:nvSpPr>
        <p:spPr>
          <a:xfrm>
            <a:off x="4389543" y="2183839"/>
            <a:ext cx="216000" cy="216000"/>
          </a:xfrm>
          <a:prstGeom prst="ellipse">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nvGrpSpPr>
          <p:cNvPr id="117" name="组合 116"/>
          <p:cNvGrpSpPr/>
          <p:nvPr/>
        </p:nvGrpSpPr>
        <p:grpSpPr>
          <a:xfrm>
            <a:off x="6742189" y="2238041"/>
            <a:ext cx="583583" cy="583583"/>
            <a:chOff x="304800" y="673100"/>
            <a:chExt cx="4000500" cy="4000500"/>
          </a:xfrm>
          <a:solidFill>
            <a:schemeClr val="accent5"/>
          </a:solidFill>
          <a:effectLst/>
        </p:grpSpPr>
        <p:sp>
          <p:nvSpPr>
            <p:cNvPr id="118" name="同心圆 117"/>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19" name="椭圆 118"/>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grpSp>
        <p:nvGrpSpPr>
          <p:cNvPr id="120" name="组合 119"/>
          <p:cNvGrpSpPr/>
          <p:nvPr/>
        </p:nvGrpSpPr>
        <p:grpSpPr>
          <a:xfrm>
            <a:off x="5987876" y="1371623"/>
            <a:ext cx="484598" cy="484598"/>
            <a:chOff x="304800" y="673100"/>
            <a:chExt cx="4000500" cy="4000500"/>
          </a:xfrm>
          <a:solidFill>
            <a:schemeClr val="accent5"/>
          </a:solidFill>
          <a:effectLst/>
        </p:grpSpPr>
        <p:sp>
          <p:nvSpPr>
            <p:cNvPr id="121" name="同心圆 120"/>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22" name="椭圆 121"/>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grpSp>
        <p:nvGrpSpPr>
          <p:cNvPr id="123" name="组合 122"/>
          <p:cNvGrpSpPr/>
          <p:nvPr/>
        </p:nvGrpSpPr>
        <p:grpSpPr>
          <a:xfrm>
            <a:off x="3281017" y="2607790"/>
            <a:ext cx="399491" cy="399491"/>
            <a:chOff x="304800" y="673100"/>
            <a:chExt cx="4000500" cy="4000500"/>
          </a:xfrm>
          <a:solidFill>
            <a:schemeClr val="accent5"/>
          </a:solidFill>
          <a:effectLst/>
        </p:grpSpPr>
        <p:sp>
          <p:nvSpPr>
            <p:cNvPr id="124" name="同心圆 123"/>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25" name="椭圆 124"/>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grpSp>
        <p:nvGrpSpPr>
          <p:cNvPr id="126" name="组合 125"/>
          <p:cNvGrpSpPr/>
          <p:nvPr/>
        </p:nvGrpSpPr>
        <p:grpSpPr>
          <a:xfrm>
            <a:off x="5084782" y="1517666"/>
            <a:ext cx="339856" cy="339856"/>
            <a:chOff x="304800" y="673100"/>
            <a:chExt cx="4000500" cy="4000500"/>
          </a:xfrm>
          <a:solidFill>
            <a:schemeClr val="accent5"/>
          </a:solidFill>
          <a:effectLst/>
        </p:grpSpPr>
        <p:sp>
          <p:nvSpPr>
            <p:cNvPr id="127" name="同心圆 126"/>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28" name="椭圆 127"/>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grpSp>
        <p:nvGrpSpPr>
          <p:cNvPr id="129" name="组合 128"/>
          <p:cNvGrpSpPr/>
          <p:nvPr/>
        </p:nvGrpSpPr>
        <p:grpSpPr>
          <a:xfrm>
            <a:off x="4115409" y="2363950"/>
            <a:ext cx="274133" cy="274133"/>
            <a:chOff x="304800" y="673100"/>
            <a:chExt cx="4000500" cy="4000500"/>
          </a:xfrm>
          <a:solidFill>
            <a:schemeClr val="accent5"/>
          </a:solidFill>
          <a:effectLst/>
        </p:grpSpPr>
        <p:sp>
          <p:nvSpPr>
            <p:cNvPr id="130" name="同心圆 129"/>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31" name="椭圆 130"/>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grpSp>
        <p:nvGrpSpPr>
          <p:cNvPr id="132" name="组合 131"/>
          <p:cNvGrpSpPr/>
          <p:nvPr/>
        </p:nvGrpSpPr>
        <p:grpSpPr>
          <a:xfrm>
            <a:off x="4577361" y="1970153"/>
            <a:ext cx="226575" cy="226575"/>
            <a:chOff x="304800" y="673100"/>
            <a:chExt cx="4000500" cy="4000500"/>
          </a:xfrm>
          <a:solidFill>
            <a:schemeClr val="accent5"/>
          </a:solidFill>
          <a:effectLst/>
        </p:grpSpPr>
        <p:sp>
          <p:nvSpPr>
            <p:cNvPr id="133" name="同心圆 132"/>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sp>
          <p:nvSpPr>
            <p:cNvPr id="134" name="椭圆 133"/>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思源黑体 CN Normal" panose="020B0400000000000000" charset="-122"/>
              </a:endParaRPr>
            </a:p>
          </p:txBody>
        </p:sp>
      </p:grpSp>
      <p:sp>
        <p:nvSpPr>
          <p:cNvPr id="64" name="TextBox 63"/>
          <p:cNvSpPr txBox="1"/>
          <p:nvPr/>
        </p:nvSpPr>
        <p:spPr>
          <a:xfrm>
            <a:off x="395519" y="226724"/>
            <a:ext cx="1210588" cy="400110"/>
          </a:xfrm>
          <a:prstGeom prst="rect">
            <a:avLst/>
          </a:prstGeom>
          <a:noFill/>
        </p:spPr>
        <p:txBody>
          <a:bodyPr wrap="none" rtlCol="0">
            <a:spAutoFit/>
          </a:bodyPr>
          <a:lstStyle/>
          <a:p>
            <a:r>
              <a:rPr lang="zh-CN" altLang="en-US" sz="2000" dirty="0">
                <a:solidFill>
                  <a:schemeClr val="tx1">
                    <a:lumMod val="65000"/>
                    <a:lumOff val="35000"/>
                  </a:schemeClr>
                </a:solidFill>
                <a:latin typeface="思源黑体 CN Normal" panose="020B0400000000000000" charset="-122"/>
                <a:ea typeface="思源黑体 CN Normal" panose="020B0400000000000000" charset="-122"/>
              </a:rPr>
              <a:t>理论基础</a:t>
            </a:r>
            <a:endParaRPr lang="zh-CN" altLang="en-US" sz="2000" dirty="0">
              <a:solidFill>
                <a:schemeClr val="tx1">
                  <a:lumMod val="65000"/>
                  <a:lumOff val="35000"/>
                </a:schemeClr>
              </a:solidFill>
              <a:latin typeface="思源黑体 CN Normal" panose="020B0400000000000000" charset="-122"/>
              <a:ea typeface="思源黑体 CN Normal" panose="020B0400000000000000" charset="-122"/>
            </a:endParaRPr>
          </a:p>
        </p:txBody>
      </p:sp>
      <p:sp>
        <p:nvSpPr>
          <p:cNvPr id="65" name="TextBox 64"/>
          <p:cNvSpPr txBox="1"/>
          <p:nvPr/>
        </p:nvSpPr>
        <p:spPr>
          <a:xfrm>
            <a:off x="1575455" y="290645"/>
            <a:ext cx="2183996" cy="338554"/>
          </a:xfrm>
          <a:prstGeom prst="rect">
            <a:avLst/>
          </a:prstGeom>
          <a:noFill/>
        </p:spPr>
        <p:txBody>
          <a:bodyPr wrap="none" rtlCol="0">
            <a:spAutoFit/>
          </a:bodyPr>
          <a:lstStyle/>
          <a:p>
            <a:r>
              <a:rPr lang="en-US" altLang="zh-CN" sz="1600" dirty="0">
                <a:solidFill>
                  <a:schemeClr val="tx1">
                    <a:lumMod val="65000"/>
                    <a:lumOff val="35000"/>
                  </a:schemeClr>
                </a:solidFill>
                <a:latin typeface="思源黑体 CN Normal" panose="020B0400000000000000" charset="-122"/>
                <a:ea typeface="思源黑体 CN Normal" panose="020B0400000000000000" charset="-122"/>
              </a:rPr>
              <a:t>THEORETICAL BASIS</a:t>
            </a:r>
            <a:endParaRPr lang="zh-CN" altLang="en-US" sz="1600" dirty="0">
              <a:solidFill>
                <a:schemeClr val="tx1">
                  <a:lumMod val="65000"/>
                  <a:lumOff val="35000"/>
                </a:schemeClr>
              </a:solidFill>
              <a:latin typeface="思源黑体 CN Normal" panose="020B0400000000000000" charset="-122"/>
              <a:ea typeface="思源黑体 CN Normal" panose="020B0400000000000000" charset="-122"/>
            </a:endParaRPr>
          </a:p>
        </p:txBody>
      </p:sp>
      <p:cxnSp>
        <p:nvCxnSpPr>
          <p:cNvPr id="66" name="直接连接符 65"/>
          <p:cNvCxnSpPr/>
          <p:nvPr/>
        </p:nvCxnSpPr>
        <p:spPr>
          <a:xfrm>
            <a:off x="1591390" y="332969"/>
            <a:ext cx="0" cy="208592"/>
          </a:xfrm>
          <a:prstGeom prst="line">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9" name="图片 4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526778" y="13775"/>
            <a:ext cx="617221" cy="613059"/>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push/>
      </p:transition>
    </mc:Choice>
    <mc:Fallback>
      <p:transition spd="slow" advTm="3000">
        <p:pu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par>
                                <p:cTn id="7" presetID="53" presetClass="entr" presetSubtype="16" fill="hold" nodeType="withEffect">
                                  <p:stCondLst>
                                    <p:cond delay="0"/>
                                  </p:stCondLst>
                                  <p:childTnLst>
                                    <p:set>
                                      <p:cBhvr>
                                        <p:cTn id="8" dur="1" fill="hold">
                                          <p:stCondLst>
                                            <p:cond delay="0"/>
                                          </p:stCondLst>
                                        </p:cTn>
                                        <p:tgtEl>
                                          <p:spTgt spid="132"/>
                                        </p:tgtEl>
                                        <p:attrNameLst>
                                          <p:attrName>style.visibility</p:attrName>
                                        </p:attrNameLst>
                                      </p:cBhvr>
                                      <p:to>
                                        <p:strVal val="visible"/>
                                      </p:to>
                                    </p:set>
                                    <p:anim calcmode="lin" valueType="num">
                                      <p:cBhvr>
                                        <p:cTn id="9" dur="1000" fill="hold"/>
                                        <p:tgtEl>
                                          <p:spTgt spid="132"/>
                                        </p:tgtEl>
                                        <p:attrNameLst>
                                          <p:attrName>ppt_w</p:attrName>
                                        </p:attrNameLst>
                                      </p:cBhvr>
                                      <p:tavLst>
                                        <p:tav tm="0">
                                          <p:val>
                                            <p:fltVal val="0"/>
                                          </p:val>
                                        </p:tav>
                                        <p:tav tm="100000">
                                          <p:val>
                                            <p:strVal val="#ppt_w"/>
                                          </p:val>
                                        </p:tav>
                                      </p:tavLst>
                                    </p:anim>
                                    <p:anim calcmode="lin" valueType="num">
                                      <p:cBhvr>
                                        <p:cTn id="10" dur="1000" fill="hold"/>
                                        <p:tgtEl>
                                          <p:spTgt spid="132"/>
                                        </p:tgtEl>
                                        <p:attrNameLst>
                                          <p:attrName>ppt_h</p:attrName>
                                        </p:attrNameLst>
                                      </p:cBhvr>
                                      <p:tavLst>
                                        <p:tav tm="0">
                                          <p:val>
                                            <p:fltVal val="0"/>
                                          </p:val>
                                        </p:tav>
                                        <p:tav tm="100000">
                                          <p:val>
                                            <p:strVal val="#ppt_h"/>
                                          </p:val>
                                        </p:tav>
                                      </p:tavLst>
                                    </p:anim>
                                    <p:animEffect transition="in" filter="fade">
                                      <p:cBhvr>
                                        <p:cTn id="11" dur="1000"/>
                                        <p:tgtEl>
                                          <p:spTgt spid="132"/>
                                        </p:tgtEl>
                                      </p:cBhvr>
                                    </p:animEffect>
                                  </p:childTnLst>
                                </p:cTn>
                              </p:par>
                              <p:par>
                                <p:cTn id="12" presetID="42" presetClass="path" presetSubtype="0" accel="50000" decel="50000" fill="hold" nodeType="withEffect">
                                  <p:stCondLst>
                                    <p:cond delay="0"/>
                                  </p:stCondLst>
                                  <p:childTnLst>
                                    <p:animMotion origin="layout" path="M 2.77778E-6 1.97531E-6 L 0.55781 1.97531E-6 " pathEditMode="relative" rAng="0" ptsTypes="AA">
                                      <p:cBhvr>
                                        <p:cTn id="13" dur="1000" spd="-100000" fill="hold"/>
                                        <p:tgtEl>
                                          <p:spTgt spid="132"/>
                                        </p:tgtEl>
                                        <p:attrNameLst>
                                          <p:attrName>ppt_x</p:attrName>
                                          <p:attrName>ppt_y</p:attrName>
                                        </p:attrNameLst>
                                      </p:cBhvr>
                                      <p:rCtr x="27882" y="0"/>
                                    </p:animMotion>
                                  </p:childTnLst>
                                </p:cTn>
                              </p:par>
                              <p:par>
                                <p:cTn id="14" presetID="1" presetClass="entr" presetSubtype="0" fill="hold" grpId="0" nodeType="withEffect">
                                  <p:stCondLst>
                                    <p:cond delay="0"/>
                                  </p:stCondLst>
                                  <p:childTnLst>
                                    <p:set>
                                      <p:cBhvr>
                                        <p:cTn id="15" dur="1" fill="hold">
                                          <p:stCondLst>
                                            <p:cond delay="0"/>
                                          </p:stCondLst>
                                        </p:cTn>
                                        <p:tgtEl>
                                          <p:spTgt spid="48"/>
                                        </p:tgtEl>
                                        <p:attrNameLst>
                                          <p:attrName>style.visibility</p:attrName>
                                        </p:attrNameLst>
                                      </p:cBhvr>
                                      <p:to>
                                        <p:strVal val="visible"/>
                                      </p:to>
                                    </p:set>
                                  </p:childTnLst>
                                </p:cTn>
                              </p:par>
                              <p:par>
                                <p:cTn id="16" presetID="42" presetClass="path" presetSubtype="0" accel="50000" decel="50000" fill="hold" grpId="2" nodeType="withEffect">
                                  <p:stCondLst>
                                    <p:cond delay="0"/>
                                  </p:stCondLst>
                                  <p:childTnLst>
                                    <p:animMotion origin="layout" path="M -2.77778E-7 1.23457E-6 L -0.56719 0.00278 " pathEditMode="relative" rAng="0" ptsTypes="AA">
                                      <p:cBhvr>
                                        <p:cTn id="17" dur="1000" spd="-100000" fill="hold"/>
                                        <p:tgtEl>
                                          <p:spTgt spid="48"/>
                                        </p:tgtEl>
                                        <p:attrNameLst>
                                          <p:attrName>ppt_x</p:attrName>
                                          <p:attrName>ppt_y</p:attrName>
                                        </p:attrNameLst>
                                      </p:cBhvr>
                                      <p:rCtr x="-28368" y="123"/>
                                    </p:animMotion>
                                  </p:childTnLst>
                                </p:cTn>
                              </p:par>
                              <p:par>
                                <p:cTn id="18" presetID="53" presetClass="entr" presetSubtype="16" fill="hold" grpId="1" nodeType="with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1000" fill="hold"/>
                                        <p:tgtEl>
                                          <p:spTgt spid="48"/>
                                        </p:tgtEl>
                                        <p:attrNameLst>
                                          <p:attrName>ppt_w</p:attrName>
                                        </p:attrNameLst>
                                      </p:cBhvr>
                                      <p:tavLst>
                                        <p:tav tm="0">
                                          <p:val>
                                            <p:fltVal val="0"/>
                                          </p:val>
                                        </p:tav>
                                        <p:tav tm="100000">
                                          <p:val>
                                            <p:strVal val="#ppt_w"/>
                                          </p:val>
                                        </p:tav>
                                      </p:tavLst>
                                    </p:anim>
                                    <p:anim calcmode="lin" valueType="num">
                                      <p:cBhvr>
                                        <p:cTn id="21" dur="1000" fill="hold"/>
                                        <p:tgtEl>
                                          <p:spTgt spid="48"/>
                                        </p:tgtEl>
                                        <p:attrNameLst>
                                          <p:attrName>ppt_h</p:attrName>
                                        </p:attrNameLst>
                                      </p:cBhvr>
                                      <p:tavLst>
                                        <p:tav tm="0">
                                          <p:val>
                                            <p:fltVal val="0"/>
                                          </p:val>
                                        </p:tav>
                                        <p:tav tm="100000">
                                          <p:val>
                                            <p:strVal val="#ppt_h"/>
                                          </p:val>
                                        </p:tav>
                                      </p:tavLst>
                                    </p:anim>
                                    <p:animEffect transition="in" filter="fade">
                                      <p:cBhvr>
                                        <p:cTn id="22" dur="1000"/>
                                        <p:tgtEl>
                                          <p:spTgt spid="48"/>
                                        </p:tgtEl>
                                      </p:cBhvr>
                                    </p:animEffect>
                                  </p:childTnLst>
                                </p:cTn>
                              </p:par>
                              <p:par>
                                <p:cTn id="23" presetID="1" presetClass="entr" presetSubtype="0" fill="hold" grpId="0" nodeType="withEffect">
                                  <p:stCondLst>
                                    <p:cond delay="300"/>
                                  </p:stCondLst>
                                  <p:childTnLst>
                                    <p:set>
                                      <p:cBhvr>
                                        <p:cTn id="24" dur="1" fill="hold">
                                          <p:stCondLst>
                                            <p:cond delay="0"/>
                                          </p:stCondLst>
                                        </p:cTn>
                                        <p:tgtEl>
                                          <p:spTgt spid="47"/>
                                        </p:tgtEl>
                                        <p:attrNameLst>
                                          <p:attrName>style.visibility</p:attrName>
                                        </p:attrNameLst>
                                      </p:cBhvr>
                                      <p:to>
                                        <p:strVal val="visible"/>
                                      </p:to>
                                    </p:set>
                                  </p:childTnLst>
                                </p:cTn>
                              </p:par>
                              <p:par>
                                <p:cTn id="25" presetID="42" presetClass="path" presetSubtype="0" accel="50000" decel="50000" fill="hold" grpId="2" nodeType="withEffect">
                                  <p:stCondLst>
                                    <p:cond delay="300"/>
                                  </p:stCondLst>
                                  <p:childTnLst>
                                    <p:animMotion origin="layout" path="M -8.33333E-7 -8.64198E-7 L 0.225 0.76111 " pathEditMode="relative" rAng="0" ptsTypes="AA">
                                      <p:cBhvr>
                                        <p:cTn id="26" dur="1000" spd="-100000" fill="hold"/>
                                        <p:tgtEl>
                                          <p:spTgt spid="47"/>
                                        </p:tgtEl>
                                        <p:attrNameLst>
                                          <p:attrName>ppt_x</p:attrName>
                                          <p:attrName>ppt_y</p:attrName>
                                        </p:attrNameLst>
                                      </p:cBhvr>
                                      <p:rCtr x="11250" y="38056"/>
                                    </p:animMotion>
                                  </p:childTnLst>
                                </p:cTn>
                              </p:par>
                              <p:par>
                                <p:cTn id="27" presetID="53" presetClass="entr" presetSubtype="16" fill="hold" grpId="1" nodeType="withEffect">
                                  <p:stCondLst>
                                    <p:cond delay="300"/>
                                  </p:stCondLst>
                                  <p:childTnLst>
                                    <p:set>
                                      <p:cBhvr>
                                        <p:cTn id="28" dur="1" fill="hold">
                                          <p:stCondLst>
                                            <p:cond delay="0"/>
                                          </p:stCondLst>
                                        </p:cTn>
                                        <p:tgtEl>
                                          <p:spTgt spid="47"/>
                                        </p:tgtEl>
                                        <p:attrNameLst>
                                          <p:attrName>style.visibility</p:attrName>
                                        </p:attrNameLst>
                                      </p:cBhvr>
                                      <p:to>
                                        <p:strVal val="visible"/>
                                      </p:to>
                                    </p:set>
                                    <p:anim calcmode="lin" valueType="num">
                                      <p:cBhvr>
                                        <p:cTn id="29" dur="1000" fill="hold"/>
                                        <p:tgtEl>
                                          <p:spTgt spid="47"/>
                                        </p:tgtEl>
                                        <p:attrNameLst>
                                          <p:attrName>ppt_w</p:attrName>
                                        </p:attrNameLst>
                                      </p:cBhvr>
                                      <p:tavLst>
                                        <p:tav tm="0">
                                          <p:val>
                                            <p:fltVal val="0"/>
                                          </p:val>
                                        </p:tav>
                                        <p:tav tm="100000">
                                          <p:val>
                                            <p:strVal val="#ppt_w"/>
                                          </p:val>
                                        </p:tav>
                                      </p:tavLst>
                                    </p:anim>
                                    <p:anim calcmode="lin" valueType="num">
                                      <p:cBhvr>
                                        <p:cTn id="30" dur="1000" fill="hold"/>
                                        <p:tgtEl>
                                          <p:spTgt spid="47"/>
                                        </p:tgtEl>
                                        <p:attrNameLst>
                                          <p:attrName>ppt_h</p:attrName>
                                        </p:attrNameLst>
                                      </p:cBhvr>
                                      <p:tavLst>
                                        <p:tav tm="0">
                                          <p:val>
                                            <p:fltVal val="0"/>
                                          </p:val>
                                        </p:tav>
                                        <p:tav tm="100000">
                                          <p:val>
                                            <p:strVal val="#ppt_h"/>
                                          </p:val>
                                        </p:tav>
                                      </p:tavLst>
                                    </p:anim>
                                    <p:animEffect transition="in" filter="fade">
                                      <p:cBhvr>
                                        <p:cTn id="31" dur="1000"/>
                                        <p:tgtEl>
                                          <p:spTgt spid="47"/>
                                        </p:tgtEl>
                                      </p:cBhvr>
                                    </p:animEffect>
                                  </p:childTnLst>
                                </p:cTn>
                              </p:par>
                              <p:par>
                                <p:cTn id="32" presetID="1" presetClass="entr" presetSubtype="0" fill="hold" nodeType="withEffect">
                                  <p:stCondLst>
                                    <p:cond delay="300"/>
                                  </p:stCondLst>
                                  <p:childTnLst>
                                    <p:set>
                                      <p:cBhvr>
                                        <p:cTn id="33" dur="1" fill="hold">
                                          <p:stCondLst>
                                            <p:cond delay="0"/>
                                          </p:stCondLst>
                                        </p:cTn>
                                        <p:tgtEl>
                                          <p:spTgt spid="129"/>
                                        </p:tgtEl>
                                        <p:attrNameLst>
                                          <p:attrName>style.visibility</p:attrName>
                                        </p:attrNameLst>
                                      </p:cBhvr>
                                      <p:to>
                                        <p:strVal val="visible"/>
                                      </p:to>
                                    </p:set>
                                  </p:childTnLst>
                                </p:cTn>
                              </p:par>
                              <p:par>
                                <p:cTn id="34" presetID="42" presetClass="path" presetSubtype="0" accel="50000" decel="50000" fill="hold" nodeType="withEffect">
                                  <p:stCondLst>
                                    <p:cond delay="300"/>
                                  </p:stCondLst>
                                  <p:childTnLst>
                                    <p:animMotion origin="layout" path="M -5.55556E-7 -8.64198E-7 L -0.25 -0.67778 " pathEditMode="relative" rAng="0" ptsTypes="AA">
                                      <p:cBhvr>
                                        <p:cTn id="35" dur="1000" spd="-100000" fill="hold"/>
                                        <p:tgtEl>
                                          <p:spTgt spid="129"/>
                                        </p:tgtEl>
                                        <p:attrNameLst>
                                          <p:attrName>ppt_x</p:attrName>
                                          <p:attrName>ppt_y</p:attrName>
                                        </p:attrNameLst>
                                      </p:cBhvr>
                                      <p:rCtr x="-12500" y="-33889"/>
                                    </p:animMotion>
                                  </p:childTnLst>
                                </p:cTn>
                              </p:par>
                              <p:par>
                                <p:cTn id="36" presetID="53" presetClass="entr" presetSubtype="16" fill="hold" nodeType="withEffect">
                                  <p:stCondLst>
                                    <p:cond delay="300"/>
                                  </p:stCondLst>
                                  <p:childTnLst>
                                    <p:set>
                                      <p:cBhvr>
                                        <p:cTn id="37" dur="1" fill="hold">
                                          <p:stCondLst>
                                            <p:cond delay="0"/>
                                          </p:stCondLst>
                                        </p:cTn>
                                        <p:tgtEl>
                                          <p:spTgt spid="129"/>
                                        </p:tgtEl>
                                        <p:attrNameLst>
                                          <p:attrName>style.visibility</p:attrName>
                                        </p:attrNameLst>
                                      </p:cBhvr>
                                      <p:to>
                                        <p:strVal val="visible"/>
                                      </p:to>
                                    </p:set>
                                    <p:anim calcmode="lin" valueType="num">
                                      <p:cBhvr>
                                        <p:cTn id="38" dur="1000" fill="hold"/>
                                        <p:tgtEl>
                                          <p:spTgt spid="129"/>
                                        </p:tgtEl>
                                        <p:attrNameLst>
                                          <p:attrName>ppt_w</p:attrName>
                                        </p:attrNameLst>
                                      </p:cBhvr>
                                      <p:tavLst>
                                        <p:tav tm="0">
                                          <p:val>
                                            <p:fltVal val="0"/>
                                          </p:val>
                                        </p:tav>
                                        <p:tav tm="100000">
                                          <p:val>
                                            <p:strVal val="#ppt_w"/>
                                          </p:val>
                                        </p:tav>
                                      </p:tavLst>
                                    </p:anim>
                                    <p:anim calcmode="lin" valueType="num">
                                      <p:cBhvr>
                                        <p:cTn id="39" dur="1000" fill="hold"/>
                                        <p:tgtEl>
                                          <p:spTgt spid="129"/>
                                        </p:tgtEl>
                                        <p:attrNameLst>
                                          <p:attrName>ppt_h</p:attrName>
                                        </p:attrNameLst>
                                      </p:cBhvr>
                                      <p:tavLst>
                                        <p:tav tm="0">
                                          <p:val>
                                            <p:fltVal val="0"/>
                                          </p:val>
                                        </p:tav>
                                        <p:tav tm="100000">
                                          <p:val>
                                            <p:strVal val="#ppt_h"/>
                                          </p:val>
                                        </p:tav>
                                      </p:tavLst>
                                    </p:anim>
                                    <p:animEffect transition="in" filter="fade">
                                      <p:cBhvr>
                                        <p:cTn id="40" dur="1000"/>
                                        <p:tgtEl>
                                          <p:spTgt spid="129"/>
                                        </p:tgtEl>
                                      </p:cBhvr>
                                    </p:animEffect>
                                  </p:childTnLst>
                                </p:cTn>
                              </p:par>
                              <p:par>
                                <p:cTn id="41" presetID="1" presetClass="entr" presetSubtype="0" fill="hold" grpId="0" nodeType="withEffect">
                                  <p:stCondLst>
                                    <p:cond delay="600"/>
                                  </p:stCondLst>
                                  <p:childTnLst>
                                    <p:set>
                                      <p:cBhvr>
                                        <p:cTn id="42" dur="1" fill="hold">
                                          <p:stCondLst>
                                            <p:cond delay="0"/>
                                          </p:stCondLst>
                                        </p:cTn>
                                        <p:tgtEl>
                                          <p:spTgt spid="44"/>
                                        </p:tgtEl>
                                        <p:attrNameLst>
                                          <p:attrName>style.visibility</p:attrName>
                                        </p:attrNameLst>
                                      </p:cBhvr>
                                      <p:to>
                                        <p:strVal val="visible"/>
                                      </p:to>
                                    </p:set>
                                  </p:childTnLst>
                                </p:cTn>
                              </p:par>
                              <p:par>
                                <p:cTn id="43" presetID="42" presetClass="path" presetSubtype="0" accel="50000" decel="50000" fill="hold" grpId="2" nodeType="withEffect">
                                  <p:stCondLst>
                                    <p:cond delay="600"/>
                                  </p:stCondLst>
                                  <p:childTnLst>
                                    <p:animMotion origin="layout" path="M 0 -2.09877E-6 L -0.00937 0.58056 " pathEditMode="relative" rAng="0" ptsTypes="AA">
                                      <p:cBhvr>
                                        <p:cTn id="44" dur="1000" spd="-100000" fill="hold"/>
                                        <p:tgtEl>
                                          <p:spTgt spid="44"/>
                                        </p:tgtEl>
                                        <p:attrNameLst>
                                          <p:attrName>ppt_x</p:attrName>
                                          <p:attrName>ppt_y</p:attrName>
                                        </p:attrNameLst>
                                      </p:cBhvr>
                                      <p:rCtr x="-469" y="29012"/>
                                    </p:animMotion>
                                  </p:childTnLst>
                                </p:cTn>
                              </p:par>
                              <p:par>
                                <p:cTn id="45" presetID="53" presetClass="entr" presetSubtype="16" fill="hold" grpId="1" nodeType="withEffect">
                                  <p:stCondLst>
                                    <p:cond delay="600"/>
                                  </p:stCondLst>
                                  <p:childTnLst>
                                    <p:set>
                                      <p:cBhvr>
                                        <p:cTn id="46" dur="1" fill="hold">
                                          <p:stCondLst>
                                            <p:cond delay="0"/>
                                          </p:stCondLst>
                                        </p:cTn>
                                        <p:tgtEl>
                                          <p:spTgt spid="44"/>
                                        </p:tgtEl>
                                        <p:attrNameLst>
                                          <p:attrName>style.visibility</p:attrName>
                                        </p:attrNameLst>
                                      </p:cBhvr>
                                      <p:to>
                                        <p:strVal val="visible"/>
                                      </p:to>
                                    </p:set>
                                    <p:anim calcmode="lin" valueType="num">
                                      <p:cBhvr>
                                        <p:cTn id="47" dur="1000" fill="hold"/>
                                        <p:tgtEl>
                                          <p:spTgt spid="44"/>
                                        </p:tgtEl>
                                        <p:attrNameLst>
                                          <p:attrName>ppt_w</p:attrName>
                                        </p:attrNameLst>
                                      </p:cBhvr>
                                      <p:tavLst>
                                        <p:tav tm="0">
                                          <p:val>
                                            <p:fltVal val="0"/>
                                          </p:val>
                                        </p:tav>
                                        <p:tav tm="100000">
                                          <p:val>
                                            <p:strVal val="#ppt_w"/>
                                          </p:val>
                                        </p:tav>
                                      </p:tavLst>
                                    </p:anim>
                                    <p:anim calcmode="lin" valueType="num">
                                      <p:cBhvr>
                                        <p:cTn id="48" dur="1000" fill="hold"/>
                                        <p:tgtEl>
                                          <p:spTgt spid="44"/>
                                        </p:tgtEl>
                                        <p:attrNameLst>
                                          <p:attrName>ppt_h</p:attrName>
                                        </p:attrNameLst>
                                      </p:cBhvr>
                                      <p:tavLst>
                                        <p:tav tm="0">
                                          <p:val>
                                            <p:fltVal val="0"/>
                                          </p:val>
                                        </p:tav>
                                        <p:tav tm="100000">
                                          <p:val>
                                            <p:strVal val="#ppt_h"/>
                                          </p:val>
                                        </p:tav>
                                      </p:tavLst>
                                    </p:anim>
                                    <p:animEffect transition="in" filter="fade">
                                      <p:cBhvr>
                                        <p:cTn id="49" dur="1000"/>
                                        <p:tgtEl>
                                          <p:spTgt spid="44"/>
                                        </p:tgtEl>
                                      </p:cBhvr>
                                    </p:animEffect>
                                  </p:childTnLst>
                                </p:cTn>
                              </p:par>
                              <p:par>
                                <p:cTn id="50" presetID="1" presetClass="entr" presetSubtype="0" fill="hold" nodeType="withEffect">
                                  <p:stCondLst>
                                    <p:cond delay="600"/>
                                  </p:stCondLst>
                                  <p:childTnLst>
                                    <p:set>
                                      <p:cBhvr>
                                        <p:cTn id="51" dur="1" fill="hold">
                                          <p:stCondLst>
                                            <p:cond delay="0"/>
                                          </p:stCondLst>
                                        </p:cTn>
                                        <p:tgtEl>
                                          <p:spTgt spid="126"/>
                                        </p:tgtEl>
                                        <p:attrNameLst>
                                          <p:attrName>style.visibility</p:attrName>
                                        </p:attrNameLst>
                                      </p:cBhvr>
                                      <p:to>
                                        <p:strVal val="visible"/>
                                      </p:to>
                                    </p:set>
                                  </p:childTnLst>
                                </p:cTn>
                              </p:par>
                              <p:par>
                                <p:cTn id="52" presetID="53" presetClass="entr" presetSubtype="16" fill="hold" nodeType="withEffect">
                                  <p:stCondLst>
                                    <p:cond delay="600"/>
                                  </p:stCondLst>
                                  <p:childTnLst>
                                    <p:set>
                                      <p:cBhvr>
                                        <p:cTn id="53" dur="1" fill="hold">
                                          <p:stCondLst>
                                            <p:cond delay="0"/>
                                          </p:stCondLst>
                                        </p:cTn>
                                        <p:tgtEl>
                                          <p:spTgt spid="126"/>
                                        </p:tgtEl>
                                        <p:attrNameLst>
                                          <p:attrName>style.visibility</p:attrName>
                                        </p:attrNameLst>
                                      </p:cBhvr>
                                      <p:to>
                                        <p:strVal val="visible"/>
                                      </p:to>
                                    </p:set>
                                    <p:anim calcmode="lin" valueType="num">
                                      <p:cBhvr>
                                        <p:cTn id="54" dur="1000" fill="hold"/>
                                        <p:tgtEl>
                                          <p:spTgt spid="126"/>
                                        </p:tgtEl>
                                        <p:attrNameLst>
                                          <p:attrName>ppt_w</p:attrName>
                                        </p:attrNameLst>
                                      </p:cBhvr>
                                      <p:tavLst>
                                        <p:tav tm="0">
                                          <p:val>
                                            <p:fltVal val="0"/>
                                          </p:val>
                                        </p:tav>
                                        <p:tav tm="100000">
                                          <p:val>
                                            <p:strVal val="#ppt_w"/>
                                          </p:val>
                                        </p:tav>
                                      </p:tavLst>
                                    </p:anim>
                                    <p:anim calcmode="lin" valueType="num">
                                      <p:cBhvr>
                                        <p:cTn id="55" dur="1000" fill="hold"/>
                                        <p:tgtEl>
                                          <p:spTgt spid="126"/>
                                        </p:tgtEl>
                                        <p:attrNameLst>
                                          <p:attrName>ppt_h</p:attrName>
                                        </p:attrNameLst>
                                      </p:cBhvr>
                                      <p:tavLst>
                                        <p:tav tm="0">
                                          <p:val>
                                            <p:fltVal val="0"/>
                                          </p:val>
                                        </p:tav>
                                        <p:tav tm="100000">
                                          <p:val>
                                            <p:strVal val="#ppt_h"/>
                                          </p:val>
                                        </p:tav>
                                      </p:tavLst>
                                    </p:anim>
                                    <p:animEffect transition="in" filter="fade">
                                      <p:cBhvr>
                                        <p:cTn id="56" dur="1000"/>
                                        <p:tgtEl>
                                          <p:spTgt spid="126"/>
                                        </p:tgtEl>
                                      </p:cBhvr>
                                    </p:animEffect>
                                  </p:childTnLst>
                                </p:cTn>
                              </p:par>
                              <p:par>
                                <p:cTn id="57" presetID="42" presetClass="path" presetSubtype="0" accel="50000" decel="50000" fill="hold" nodeType="withEffect">
                                  <p:stCondLst>
                                    <p:cond delay="600"/>
                                  </p:stCondLst>
                                  <p:childTnLst>
                                    <p:animMotion origin="layout" path="M -2.77778E-6 3.82716E-6 L 0.00157 -0.53056 " pathEditMode="relative" rAng="0" ptsTypes="AA">
                                      <p:cBhvr>
                                        <p:cTn id="58" dur="1000" spd="-100000" fill="hold"/>
                                        <p:tgtEl>
                                          <p:spTgt spid="126"/>
                                        </p:tgtEl>
                                        <p:attrNameLst>
                                          <p:attrName>ppt_x</p:attrName>
                                          <p:attrName>ppt_y</p:attrName>
                                        </p:attrNameLst>
                                      </p:cBhvr>
                                      <p:rCtr x="69" y="-26543"/>
                                    </p:animMotion>
                                  </p:childTnLst>
                                </p:cTn>
                              </p:par>
                              <p:par>
                                <p:cTn id="59" presetID="1" presetClass="entr" presetSubtype="0" fill="hold" nodeType="withEffect">
                                  <p:stCondLst>
                                    <p:cond delay="900"/>
                                  </p:stCondLst>
                                  <p:childTnLst>
                                    <p:set>
                                      <p:cBhvr>
                                        <p:cTn id="60" dur="1" fill="hold">
                                          <p:stCondLst>
                                            <p:cond delay="0"/>
                                          </p:stCondLst>
                                        </p:cTn>
                                        <p:tgtEl>
                                          <p:spTgt spid="123"/>
                                        </p:tgtEl>
                                        <p:attrNameLst>
                                          <p:attrName>style.visibility</p:attrName>
                                        </p:attrNameLst>
                                      </p:cBhvr>
                                      <p:to>
                                        <p:strVal val="visible"/>
                                      </p:to>
                                    </p:set>
                                  </p:childTnLst>
                                </p:cTn>
                              </p:par>
                              <p:par>
                                <p:cTn id="61" presetID="42" presetClass="path" presetSubtype="0" accel="50000" decel="50000" fill="hold" nodeType="withEffect">
                                  <p:stCondLst>
                                    <p:cond delay="900"/>
                                  </p:stCondLst>
                                  <p:childTnLst>
                                    <p:animMotion origin="layout" path="M 4.44444E-6 2.59259E-6 L -0.29844 0.54166 " pathEditMode="relative" rAng="0" ptsTypes="AA">
                                      <p:cBhvr>
                                        <p:cTn id="62" dur="1000" spd="-100000" fill="hold"/>
                                        <p:tgtEl>
                                          <p:spTgt spid="123"/>
                                        </p:tgtEl>
                                        <p:attrNameLst>
                                          <p:attrName>ppt_x</p:attrName>
                                          <p:attrName>ppt_y</p:attrName>
                                        </p:attrNameLst>
                                      </p:cBhvr>
                                      <p:rCtr x="-14931" y="27068"/>
                                    </p:animMotion>
                                  </p:childTnLst>
                                </p:cTn>
                              </p:par>
                              <p:par>
                                <p:cTn id="63" presetID="53" presetClass="entr" presetSubtype="16" fill="hold" nodeType="withEffect">
                                  <p:stCondLst>
                                    <p:cond delay="900"/>
                                  </p:stCondLst>
                                  <p:childTnLst>
                                    <p:set>
                                      <p:cBhvr>
                                        <p:cTn id="64" dur="1" fill="hold">
                                          <p:stCondLst>
                                            <p:cond delay="0"/>
                                          </p:stCondLst>
                                        </p:cTn>
                                        <p:tgtEl>
                                          <p:spTgt spid="123"/>
                                        </p:tgtEl>
                                        <p:attrNameLst>
                                          <p:attrName>style.visibility</p:attrName>
                                        </p:attrNameLst>
                                      </p:cBhvr>
                                      <p:to>
                                        <p:strVal val="visible"/>
                                      </p:to>
                                    </p:set>
                                    <p:anim calcmode="lin" valueType="num">
                                      <p:cBhvr>
                                        <p:cTn id="65" dur="1000" fill="hold"/>
                                        <p:tgtEl>
                                          <p:spTgt spid="123"/>
                                        </p:tgtEl>
                                        <p:attrNameLst>
                                          <p:attrName>ppt_w</p:attrName>
                                        </p:attrNameLst>
                                      </p:cBhvr>
                                      <p:tavLst>
                                        <p:tav tm="0">
                                          <p:val>
                                            <p:fltVal val="0"/>
                                          </p:val>
                                        </p:tav>
                                        <p:tav tm="100000">
                                          <p:val>
                                            <p:strVal val="#ppt_w"/>
                                          </p:val>
                                        </p:tav>
                                      </p:tavLst>
                                    </p:anim>
                                    <p:anim calcmode="lin" valueType="num">
                                      <p:cBhvr>
                                        <p:cTn id="66" dur="1000" fill="hold"/>
                                        <p:tgtEl>
                                          <p:spTgt spid="123"/>
                                        </p:tgtEl>
                                        <p:attrNameLst>
                                          <p:attrName>ppt_h</p:attrName>
                                        </p:attrNameLst>
                                      </p:cBhvr>
                                      <p:tavLst>
                                        <p:tav tm="0">
                                          <p:val>
                                            <p:fltVal val="0"/>
                                          </p:val>
                                        </p:tav>
                                        <p:tav tm="100000">
                                          <p:val>
                                            <p:strVal val="#ppt_h"/>
                                          </p:val>
                                        </p:tav>
                                      </p:tavLst>
                                    </p:anim>
                                    <p:animEffect transition="in" filter="fade">
                                      <p:cBhvr>
                                        <p:cTn id="67" dur="1000"/>
                                        <p:tgtEl>
                                          <p:spTgt spid="123"/>
                                        </p:tgtEl>
                                      </p:cBhvr>
                                    </p:animEffect>
                                  </p:childTnLst>
                                </p:cTn>
                              </p:par>
                              <p:par>
                                <p:cTn id="68" presetID="1" presetClass="entr" presetSubtype="0" fill="hold" grpId="0" nodeType="withEffect">
                                  <p:stCondLst>
                                    <p:cond delay="900"/>
                                  </p:stCondLst>
                                  <p:childTnLst>
                                    <p:set>
                                      <p:cBhvr>
                                        <p:cTn id="69" dur="1" fill="hold">
                                          <p:stCondLst>
                                            <p:cond delay="0"/>
                                          </p:stCondLst>
                                        </p:cTn>
                                        <p:tgtEl>
                                          <p:spTgt spid="43"/>
                                        </p:tgtEl>
                                        <p:attrNameLst>
                                          <p:attrName>style.visibility</p:attrName>
                                        </p:attrNameLst>
                                      </p:cBhvr>
                                      <p:to>
                                        <p:strVal val="visible"/>
                                      </p:to>
                                    </p:set>
                                  </p:childTnLst>
                                </p:cTn>
                              </p:par>
                              <p:par>
                                <p:cTn id="70" presetID="42" presetClass="path" presetSubtype="0" accel="50000" decel="50000" fill="hold" grpId="2" nodeType="withEffect">
                                  <p:stCondLst>
                                    <p:cond delay="900"/>
                                  </p:stCondLst>
                                  <p:childTnLst>
                                    <p:animMotion origin="layout" path="M -2.77778E-7 1.97531E-6 L 0.32656 -0.51111 " pathEditMode="relative" rAng="0" ptsTypes="AA">
                                      <p:cBhvr>
                                        <p:cTn id="71" dur="1000" spd="-100000" fill="hold"/>
                                        <p:tgtEl>
                                          <p:spTgt spid="43"/>
                                        </p:tgtEl>
                                        <p:attrNameLst>
                                          <p:attrName>ppt_x</p:attrName>
                                          <p:attrName>ppt_y</p:attrName>
                                        </p:attrNameLst>
                                      </p:cBhvr>
                                      <p:rCtr x="16319" y="-25556"/>
                                    </p:animMotion>
                                  </p:childTnLst>
                                </p:cTn>
                              </p:par>
                              <p:par>
                                <p:cTn id="72" presetID="53" presetClass="entr" presetSubtype="16" fill="hold" grpId="1" nodeType="withEffect">
                                  <p:stCondLst>
                                    <p:cond delay="900"/>
                                  </p:stCondLst>
                                  <p:childTnLst>
                                    <p:set>
                                      <p:cBhvr>
                                        <p:cTn id="73" dur="1" fill="hold">
                                          <p:stCondLst>
                                            <p:cond delay="0"/>
                                          </p:stCondLst>
                                        </p:cTn>
                                        <p:tgtEl>
                                          <p:spTgt spid="43"/>
                                        </p:tgtEl>
                                        <p:attrNameLst>
                                          <p:attrName>style.visibility</p:attrName>
                                        </p:attrNameLst>
                                      </p:cBhvr>
                                      <p:to>
                                        <p:strVal val="visible"/>
                                      </p:to>
                                    </p:set>
                                    <p:anim calcmode="lin" valueType="num">
                                      <p:cBhvr>
                                        <p:cTn id="74" dur="1000" fill="hold"/>
                                        <p:tgtEl>
                                          <p:spTgt spid="43"/>
                                        </p:tgtEl>
                                        <p:attrNameLst>
                                          <p:attrName>ppt_w</p:attrName>
                                        </p:attrNameLst>
                                      </p:cBhvr>
                                      <p:tavLst>
                                        <p:tav tm="0">
                                          <p:val>
                                            <p:fltVal val="0"/>
                                          </p:val>
                                        </p:tav>
                                        <p:tav tm="100000">
                                          <p:val>
                                            <p:strVal val="#ppt_w"/>
                                          </p:val>
                                        </p:tav>
                                      </p:tavLst>
                                    </p:anim>
                                    <p:anim calcmode="lin" valueType="num">
                                      <p:cBhvr>
                                        <p:cTn id="75" dur="1000" fill="hold"/>
                                        <p:tgtEl>
                                          <p:spTgt spid="43"/>
                                        </p:tgtEl>
                                        <p:attrNameLst>
                                          <p:attrName>ppt_h</p:attrName>
                                        </p:attrNameLst>
                                      </p:cBhvr>
                                      <p:tavLst>
                                        <p:tav tm="0">
                                          <p:val>
                                            <p:fltVal val="0"/>
                                          </p:val>
                                        </p:tav>
                                        <p:tav tm="100000">
                                          <p:val>
                                            <p:strVal val="#ppt_h"/>
                                          </p:val>
                                        </p:tav>
                                      </p:tavLst>
                                    </p:anim>
                                    <p:animEffect transition="in" filter="fade">
                                      <p:cBhvr>
                                        <p:cTn id="76" dur="1000"/>
                                        <p:tgtEl>
                                          <p:spTgt spid="43"/>
                                        </p:tgtEl>
                                      </p:cBhvr>
                                    </p:animEffect>
                                  </p:childTnLst>
                                </p:cTn>
                              </p:par>
                              <p:par>
                                <p:cTn id="77" presetID="1" presetClass="entr" presetSubtype="0" fill="hold" nodeType="withEffect">
                                  <p:stCondLst>
                                    <p:cond delay="1200"/>
                                  </p:stCondLst>
                                  <p:childTnLst>
                                    <p:set>
                                      <p:cBhvr>
                                        <p:cTn id="78" dur="1" fill="hold">
                                          <p:stCondLst>
                                            <p:cond delay="0"/>
                                          </p:stCondLst>
                                        </p:cTn>
                                        <p:tgtEl>
                                          <p:spTgt spid="120"/>
                                        </p:tgtEl>
                                        <p:attrNameLst>
                                          <p:attrName>style.visibility</p:attrName>
                                        </p:attrNameLst>
                                      </p:cBhvr>
                                      <p:to>
                                        <p:strVal val="visible"/>
                                      </p:to>
                                    </p:set>
                                  </p:childTnLst>
                                </p:cTn>
                              </p:par>
                              <p:par>
                                <p:cTn id="79" presetID="42" presetClass="path" presetSubtype="0" accel="50000" decel="50000" fill="hold" nodeType="withEffect">
                                  <p:stCondLst>
                                    <p:cond delay="1200"/>
                                  </p:stCondLst>
                                  <p:childTnLst>
                                    <p:animMotion origin="layout" path="M 1.11022E-16 1.35802E-6 L 0.1125 0.80278 " pathEditMode="relative" rAng="0" ptsTypes="AA">
                                      <p:cBhvr>
                                        <p:cTn id="80" dur="1000" spd="-100000" fill="hold"/>
                                        <p:tgtEl>
                                          <p:spTgt spid="120"/>
                                        </p:tgtEl>
                                        <p:attrNameLst>
                                          <p:attrName>ppt_x</p:attrName>
                                          <p:attrName>ppt_y</p:attrName>
                                        </p:attrNameLst>
                                      </p:cBhvr>
                                      <p:rCtr x="5625" y="40123"/>
                                    </p:animMotion>
                                  </p:childTnLst>
                                </p:cTn>
                              </p:par>
                              <p:par>
                                <p:cTn id="81" presetID="53" presetClass="entr" presetSubtype="16" fill="hold" nodeType="withEffect">
                                  <p:stCondLst>
                                    <p:cond delay="1200"/>
                                  </p:stCondLst>
                                  <p:childTnLst>
                                    <p:set>
                                      <p:cBhvr>
                                        <p:cTn id="82" dur="1" fill="hold">
                                          <p:stCondLst>
                                            <p:cond delay="0"/>
                                          </p:stCondLst>
                                        </p:cTn>
                                        <p:tgtEl>
                                          <p:spTgt spid="120"/>
                                        </p:tgtEl>
                                        <p:attrNameLst>
                                          <p:attrName>style.visibility</p:attrName>
                                        </p:attrNameLst>
                                      </p:cBhvr>
                                      <p:to>
                                        <p:strVal val="visible"/>
                                      </p:to>
                                    </p:set>
                                    <p:anim calcmode="lin" valueType="num">
                                      <p:cBhvr>
                                        <p:cTn id="83" dur="1000" fill="hold"/>
                                        <p:tgtEl>
                                          <p:spTgt spid="120"/>
                                        </p:tgtEl>
                                        <p:attrNameLst>
                                          <p:attrName>ppt_w</p:attrName>
                                        </p:attrNameLst>
                                      </p:cBhvr>
                                      <p:tavLst>
                                        <p:tav tm="0">
                                          <p:val>
                                            <p:fltVal val="0"/>
                                          </p:val>
                                        </p:tav>
                                        <p:tav tm="100000">
                                          <p:val>
                                            <p:strVal val="#ppt_w"/>
                                          </p:val>
                                        </p:tav>
                                      </p:tavLst>
                                    </p:anim>
                                    <p:anim calcmode="lin" valueType="num">
                                      <p:cBhvr>
                                        <p:cTn id="84" dur="1000" fill="hold"/>
                                        <p:tgtEl>
                                          <p:spTgt spid="120"/>
                                        </p:tgtEl>
                                        <p:attrNameLst>
                                          <p:attrName>ppt_h</p:attrName>
                                        </p:attrNameLst>
                                      </p:cBhvr>
                                      <p:tavLst>
                                        <p:tav tm="0">
                                          <p:val>
                                            <p:fltVal val="0"/>
                                          </p:val>
                                        </p:tav>
                                        <p:tav tm="100000">
                                          <p:val>
                                            <p:strVal val="#ppt_h"/>
                                          </p:val>
                                        </p:tav>
                                      </p:tavLst>
                                    </p:anim>
                                    <p:animEffect transition="in" filter="fade">
                                      <p:cBhvr>
                                        <p:cTn id="85" dur="1000"/>
                                        <p:tgtEl>
                                          <p:spTgt spid="120"/>
                                        </p:tgtEl>
                                      </p:cBhvr>
                                    </p:animEffect>
                                  </p:childTnLst>
                                </p:cTn>
                              </p:par>
                              <p:par>
                                <p:cTn id="86" presetID="1" presetClass="entr" presetSubtype="0" fill="hold" grpId="0" nodeType="withEffect">
                                  <p:stCondLst>
                                    <p:cond delay="1200"/>
                                  </p:stCondLst>
                                  <p:childTnLst>
                                    <p:set>
                                      <p:cBhvr>
                                        <p:cTn id="87" dur="1" fill="hold">
                                          <p:stCondLst>
                                            <p:cond delay="0"/>
                                          </p:stCondLst>
                                        </p:cTn>
                                        <p:tgtEl>
                                          <p:spTgt spid="40"/>
                                        </p:tgtEl>
                                        <p:attrNameLst>
                                          <p:attrName>style.visibility</p:attrName>
                                        </p:attrNameLst>
                                      </p:cBhvr>
                                      <p:to>
                                        <p:strVal val="visible"/>
                                      </p:to>
                                    </p:set>
                                  </p:childTnLst>
                                </p:cTn>
                              </p:par>
                              <p:par>
                                <p:cTn id="88" presetID="53" presetClass="entr" presetSubtype="16" fill="hold" grpId="1" nodeType="withEffect">
                                  <p:stCondLst>
                                    <p:cond delay="1200"/>
                                  </p:stCondLst>
                                  <p:childTnLst>
                                    <p:set>
                                      <p:cBhvr>
                                        <p:cTn id="89" dur="1" fill="hold">
                                          <p:stCondLst>
                                            <p:cond delay="0"/>
                                          </p:stCondLst>
                                        </p:cTn>
                                        <p:tgtEl>
                                          <p:spTgt spid="40"/>
                                        </p:tgtEl>
                                        <p:attrNameLst>
                                          <p:attrName>style.visibility</p:attrName>
                                        </p:attrNameLst>
                                      </p:cBhvr>
                                      <p:to>
                                        <p:strVal val="visible"/>
                                      </p:to>
                                    </p:set>
                                    <p:anim calcmode="lin" valueType="num">
                                      <p:cBhvr>
                                        <p:cTn id="90" dur="1000" fill="hold"/>
                                        <p:tgtEl>
                                          <p:spTgt spid="40"/>
                                        </p:tgtEl>
                                        <p:attrNameLst>
                                          <p:attrName>ppt_w</p:attrName>
                                        </p:attrNameLst>
                                      </p:cBhvr>
                                      <p:tavLst>
                                        <p:tav tm="0">
                                          <p:val>
                                            <p:fltVal val="0"/>
                                          </p:val>
                                        </p:tav>
                                        <p:tav tm="100000">
                                          <p:val>
                                            <p:strVal val="#ppt_w"/>
                                          </p:val>
                                        </p:tav>
                                      </p:tavLst>
                                    </p:anim>
                                    <p:anim calcmode="lin" valueType="num">
                                      <p:cBhvr>
                                        <p:cTn id="91" dur="1000" fill="hold"/>
                                        <p:tgtEl>
                                          <p:spTgt spid="40"/>
                                        </p:tgtEl>
                                        <p:attrNameLst>
                                          <p:attrName>ppt_h</p:attrName>
                                        </p:attrNameLst>
                                      </p:cBhvr>
                                      <p:tavLst>
                                        <p:tav tm="0">
                                          <p:val>
                                            <p:fltVal val="0"/>
                                          </p:val>
                                        </p:tav>
                                        <p:tav tm="100000">
                                          <p:val>
                                            <p:strVal val="#ppt_h"/>
                                          </p:val>
                                        </p:tav>
                                      </p:tavLst>
                                    </p:anim>
                                    <p:animEffect transition="in" filter="fade">
                                      <p:cBhvr>
                                        <p:cTn id="92" dur="1000"/>
                                        <p:tgtEl>
                                          <p:spTgt spid="40"/>
                                        </p:tgtEl>
                                      </p:cBhvr>
                                    </p:animEffect>
                                  </p:childTnLst>
                                </p:cTn>
                              </p:par>
                              <p:par>
                                <p:cTn id="93" presetID="42" presetClass="path" presetSubtype="0" accel="50000" decel="50000" fill="hold" grpId="2" nodeType="withEffect">
                                  <p:stCondLst>
                                    <p:cond delay="1200"/>
                                  </p:stCondLst>
                                  <p:childTnLst>
                                    <p:animMotion origin="layout" path="M -2.77778E-7 3.7037E-6 L -0.125 -0.68889 " pathEditMode="relative" rAng="0" ptsTypes="AA">
                                      <p:cBhvr>
                                        <p:cTn id="94" dur="1000" spd="-100000" fill="hold"/>
                                        <p:tgtEl>
                                          <p:spTgt spid="40"/>
                                        </p:tgtEl>
                                        <p:attrNameLst>
                                          <p:attrName>ppt_x</p:attrName>
                                          <p:attrName>ppt_y</p:attrName>
                                        </p:attrNameLst>
                                      </p:cBhvr>
                                      <p:rCtr x="-6250" y="-34444"/>
                                    </p:animMotion>
                                  </p:childTnLst>
                                </p:cTn>
                              </p:par>
                              <p:par>
                                <p:cTn id="95" presetID="1" presetClass="entr" presetSubtype="0" fill="hold" nodeType="withEffect">
                                  <p:stCondLst>
                                    <p:cond delay="1500"/>
                                  </p:stCondLst>
                                  <p:childTnLst>
                                    <p:set>
                                      <p:cBhvr>
                                        <p:cTn id="96" dur="1" fill="hold">
                                          <p:stCondLst>
                                            <p:cond delay="0"/>
                                          </p:stCondLst>
                                        </p:cTn>
                                        <p:tgtEl>
                                          <p:spTgt spid="85"/>
                                        </p:tgtEl>
                                        <p:attrNameLst>
                                          <p:attrName>style.visibility</p:attrName>
                                        </p:attrNameLst>
                                      </p:cBhvr>
                                      <p:to>
                                        <p:strVal val="visible"/>
                                      </p:to>
                                    </p:set>
                                  </p:childTnLst>
                                </p:cTn>
                              </p:par>
                              <p:par>
                                <p:cTn id="97" presetID="42" presetClass="path" presetSubtype="0" accel="50000" decel="50000" fill="hold" nodeType="withEffect">
                                  <p:stCondLst>
                                    <p:cond delay="1500"/>
                                  </p:stCondLst>
                                  <p:childTnLst>
                                    <p:animMotion origin="layout" path="M 1.66667E-6 -1.23457E-7 L 0.4875 0.71111 " pathEditMode="relative" rAng="0" ptsTypes="AA">
                                      <p:cBhvr>
                                        <p:cTn id="98" dur="1000" spd="-100000" fill="hold"/>
                                        <p:tgtEl>
                                          <p:spTgt spid="85"/>
                                        </p:tgtEl>
                                        <p:attrNameLst>
                                          <p:attrName>ppt_x</p:attrName>
                                          <p:attrName>ppt_y</p:attrName>
                                        </p:attrNameLst>
                                      </p:cBhvr>
                                      <p:rCtr x="24375" y="35556"/>
                                    </p:animMotion>
                                  </p:childTnLst>
                                </p:cTn>
                              </p:par>
                              <p:par>
                                <p:cTn id="99" presetID="53" presetClass="entr" presetSubtype="16" fill="hold" nodeType="withEffect">
                                  <p:stCondLst>
                                    <p:cond delay="1500"/>
                                  </p:stCondLst>
                                  <p:childTnLst>
                                    <p:set>
                                      <p:cBhvr>
                                        <p:cTn id="100" dur="1" fill="hold">
                                          <p:stCondLst>
                                            <p:cond delay="0"/>
                                          </p:stCondLst>
                                        </p:cTn>
                                        <p:tgtEl>
                                          <p:spTgt spid="85"/>
                                        </p:tgtEl>
                                        <p:attrNameLst>
                                          <p:attrName>style.visibility</p:attrName>
                                        </p:attrNameLst>
                                      </p:cBhvr>
                                      <p:to>
                                        <p:strVal val="visible"/>
                                      </p:to>
                                    </p:set>
                                    <p:anim calcmode="lin" valueType="num">
                                      <p:cBhvr>
                                        <p:cTn id="101" dur="1000" fill="hold"/>
                                        <p:tgtEl>
                                          <p:spTgt spid="85"/>
                                        </p:tgtEl>
                                        <p:attrNameLst>
                                          <p:attrName>ppt_w</p:attrName>
                                        </p:attrNameLst>
                                      </p:cBhvr>
                                      <p:tavLst>
                                        <p:tav tm="0">
                                          <p:val>
                                            <p:fltVal val="0"/>
                                          </p:val>
                                        </p:tav>
                                        <p:tav tm="100000">
                                          <p:val>
                                            <p:strVal val="#ppt_w"/>
                                          </p:val>
                                        </p:tav>
                                      </p:tavLst>
                                    </p:anim>
                                    <p:anim calcmode="lin" valueType="num">
                                      <p:cBhvr>
                                        <p:cTn id="102" dur="1000" fill="hold"/>
                                        <p:tgtEl>
                                          <p:spTgt spid="85"/>
                                        </p:tgtEl>
                                        <p:attrNameLst>
                                          <p:attrName>ppt_h</p:attrName>
                                        </p:attrNameLst>
                                      </p:cBhvr>
                                      <p:tavLst>
                                        <p:tav tm="0">
                                          <p:val>
                                            <p:fltVal val="0"/>
                                          </p:val>
                                        </p:tav>
                                        <p:tav tm="100000">
                                          <p:val>
                                            <p:strVal val="#ppt_h"/>
                                          </p:val>
                                        </p:tav>
                                      </p:tavLst>
                                    </p:anim>
                                    <p:animEffect transition="in" filter="fade">
                                      <p:cBhvr>
                                        <p:cTn id="103" dur="1000"/>
                                        <p:tgtEl>
                                          <p:spTgt spid="85"/>
                                        </p:tgtEl>
                                      </p:cBhvr>
                                    </p:animEffect>
                                  </p:childTnLst>
                                </p:cTn>
                              </p:par>
                              <p:par>
                                <p:cTn id="104" presetID="1" presetClass="entr" presetSubtype="0" fill="hold" grpId="0" nodeType="withEffect">
                                  <p:stCondLst>
                                    <p:cond delay="1500"/>
                                  </p:stCondLst>
                                  <p:childTnLst>
                                    <p:set>
                                      <p:cBhvr>
                                        <p:cTn id="105" dur="1" fill="hold">
                                          <p:stCondLst>
                                            <p:cond delay="0"/>
                                          </p:stCondLst>
                                        </p:cTn>
                                        <p:tgtEl>
                                          <p:spTgt spid="39"/>
                                        </p:tgtEl>
                                        <p:attrNameLst>
                                          <p:attrName>style.visibility</p:attrName>
                                        </p:attrNameLst>
                                      </p:cBhvr>
                                      <p:to>
                                        <p:strVal val="visible"/>
                                      </p:to>
                                    </p:set>
                                  </p:childTnLst>
                                </p:cTn>
                              </p:par>
                              <p:par>
                                <p:cTn id="106" presetID="42" presetClass="path" presetSubtype="0" accel="50000" decel="50000" fill="hold" grpId="2" nodeType="withEffect">
                                  <p:stCondLst>
                                    <p:cond delay="1500"/>
                                  </p:stCondLst>
                                  <p:childTnLst>
                                    <p:animMotion origin="layout" path="M -4.72222E-6 4.69136E-6 L -0.51406 -0.62778 " pathEditMode="relative" rAng="0" ptsTypes="AA">
                                      <p:cBhvr>
                                        <p:cTn id="107" dur="1000" spd="-100000" fill="hold"/>
                                        <p:tgtEl>
                                          <p:spTgt spid="39"/>
                                        </p:tgtEl>
                                        <p:attrNameLst>
                                          <p:attrName>ppt_x</p:attrName>
                                          <p:attrName>ppt_y</p:attrName>
                                        </p:attrNameLst>
                                      </p:cBhvr>
                                      <p:rCtr x="-25712" y="-31389"/>
                                    </p:animMotion>
                                  </p:childTnLst>
                                </p:cTn>
                              </p:par>
                              <p:par>
                                <p:cTn id="108" presetID="53" presetClass="entr" presetSubtype="16" fill="hold" grpId="1" nodeType="withEffect">
                                  <p:stCondLst>
                                    <p:cond delay="1500"/>
                                  </p:stCondLst>
                                  <p:childTnLst>
                                    <p:set>
                                      <p:cBhvr>
                                        <p:cTn id="109" dur="1" fill="hold">
                                          <p:stCondLst>
                                            <p:cond delay="0"/>
                                          </p:stCondLst>
                                        </p:cTn>
                                        <p:tgtEl>
                                          <p:spTgt spid="39"/>
                                        </p:tgtEl>
                                        <p:attrNameLst>
                                          <p:attrName>style.visibility</p:attrName>
                                        </p:attrNameLst>
                                      </p:cBhvr>
                                      <p:to>
                                        <p:strVal val="visible"/>
                                      </p:to>
                                    </p:set>
                                    <p:anim calcmode="lin" valueType="num">
                                      <p:cBhvr>
                                        <p:cTn id="110" dur="1000" fill="hold"/>
                                        <p:tgtEl>
                                          <p:spTgt spid="39"/>
                                        </p:tgtEl>
                                        <p:attrNameLst>
                                          <p:attrName>ppt_w</p:attrName>
                                        </p:attrNameLst>
                                      </p:cBhvr>
                                      <p:tavLst>
                                        <p:tav tm="0">
                                          <p:val>
                                            <p:fltVal val="0"/>
                                          </p:val>
                                        </p:tav>
                                        <p:tav tm="100000">
                                          <p:val>
                                            <p:strVal val="#ppt_w"/>
                                          </p:val>
                                        </p:tav>
                                      </p:tavLst>
                                    </p:anim>
                                    <p:anim calcmode="lin" valueType="num">
                                      <p:cBhvr>
                                        <p:cTn id="111" dur="1000" fill="hold"/>
                                        <p:tgtEl>
                                          <p:spTgt spid="39"/>
                                        </p:tgtEl>
                                        <p:attrNameLst>
                                          <p:attrName>ppt_h</p:attrName>
                                        </p:attrNameLst>
                                      </p:cBhvr>
                                      <p:tavLst>
                                        <p:tav tm="0">
                                          <p:val>
                                            <p:fltVal val="0"/>
                                          </p:val>
                                        </p:tav>
                                        <p:tav tm="100000">
                                          <p:val>
                                            <p:strVal val="#ppt_h"/>
                                          </p:val>
                                        </p:tav>
                                      </p:tavLst>
                                    </p:anim>
                                    <p:animEffect transition="in" filter="fade">
                                      <p:cBhvr>
                                        <p:cTn id="112" dur="1000"/>
                                        <p:tgtEl>
                                          <p:spTgt spid="39"/>
                                        </p:tgtEl>
                                      </p:cBhvr>
                                    </p:animEffect>
                                  </p:childTnLst>
                                </p:cTn>
                              </p:par>
                              <p:par>
                                <p:cTn id="113" presetID="1" presetClass="entr" presetSubtype="0" fill="hold" grpId="0" nodeType="withEffect">
                                  <p:stCondLst>
                                    <p:cond delay="1800"/>
                                  </p:stCondLst>
                                  <p:childTnLst>
                                    <p:set>
                                      <p:cBhvr>
                                        <p:cTn id="114" dur="1" fill="hold">
                                          <p:stCondLst>
                                            <p:cond delay="0"/>
                                          </p:stCondLst>
                                        </p:cTn>
                                        <p:tgtEl>
                                          <p:spTgt spid="36"/>
                                        </p:tgtEl>
                                        <p:attrNameLst>
                                          <p:attrName>style.visibility</p:attrName>
                                        </p:attrNameLst>
                                      </p:cBhvr>
                                      <p:to>
                                        <p:strVal val="visible"/>
                                      </p:to>
                                    </p:set>
                                  </p:childTnLst>
                                </p:cTn>
                              </p:par>
                              <p:par>
                                <p:cTn id="115" presetID="53" presetClass="entr" presetSubtype="16" fill="hold" grpId="1" nodeType="withEffect">
                                  <p:stCondLst>
                                    <p:cond delay="1800"/>
                                  </p:stCondLst>
                                  <p:childTnLst>
                                    <p:set>
                                      <p:cBhvr>
                                        <p:cTn id="116" dur="1" fill="hold">
                                          <p:stCondLst>
                                            <p:cond delay="0"/>
                                          </p:stCondLst>
                                        </p:cTn>
                                        <p:tgtEl>
                                          <p:spTgt spid="36"/>
                                        </p:tgtEl>
                                        <p:attrNameLst>
                                          <p:attrName>style.visibility</p:attrName>
                                        </p:attrNameLst>
                                      </p:cBhvr>
                                      <p:to>
                                        <p:strVal val="visible"/>
                                      </p:to>
                                    </p:set>
                                    <p:anim calcmode="lin" valueType="num">
                                      <p:cBhvr>
                                        <p:cTn id="117" dur="1000" fill="hold"/>
                                        <p:tgtEl>
                                          <p:spTgt spid="36"/>
                                        </p:tgtEl>
                                        <p:attrNameLst>
                                          <p:attrName>ppt_w</p:attrName>
                                        </p:attrNameLst>
                                      </p:cBhvr>
                                      <p:tavLst>
                                        <p:tav tm="0">
                                          <p:val>
                                            <p:fltVal val="0"/>
                                          </p:val>
                                        </p:tav>
                                        <p:tav tm="100000">
                                          <p:val>
                                            <p:strVal val="#ppt_w"/>
                                          </p:val>
                                        </p:tav>
                                      </p:tavLst>
                                    </p:anim>
                                    <p:anim calcmode="lin" valueType="num">
                                      <p:cBhvr>
                                        <p:cTn id="118" dur="1000" fill="hold"/>
                                        <p:tgtEl>
                                          <p:spTgt spid="36"/>
                                        </p:tgtEl>
                                        <p:attrNameLst>
                                          <p:attrName>ppt_h</p:attrName>
                                        </p:attrNameLst>
                                      </p:cBhvr>
                                      <p:tavLst>
                                        <p:tav tm="0">
                                          <p:val>
                                            <p:fltVal val="0"/>
                                          </p:val>
                                        </p:tav>
                                        <p:tav tm="100000">
                                          <p:val>
                                            <p:strVal val="#ppt_h"/>
                                          </p:val>
                                        </p:tav>
                                      </p:tavLst>
                                    </p:anim>
                                    <p:animEffect transition="in" filter="fade">
                                      <p:cBhvr>
                                        <p:cTn id="119" dur="1000"/>
                                        <p:tgtEl>
                                          <p:spTgt spid="36"/>
                                        </p:tgtEl>
                                      </p:cBhvr>
                                    </p:animEffect>
                                  </p:childTnLst>
                                </p:cTn>
                              </p:par>
                              <p:par>
                                <p:cTn id="120" presetID="42" presetClass="path" presetSubtype="0" accel="50000" decel="50000" fill="hold" grpId="2" nodeType="withEffect">
                                  <p:stCondLst>
                                    <p:cond delay="1800"/>
                                  </p:stCondLst>
                                  <p:childTnLst>
                                    <p:animMotion origin="layout" path="M 3.05556E-6 2.46914E-6 L 0.59531 -0.52222 " pathEditMode="relative" rAng="0" ptsTypes="AA">
                                      <p:cBhvr>
                                        <p:cTn id="121" dur="1000" spd="-100000" fill="hold"/>
                                        <p:tgtEl>
                                          <p:spTgt spid="36"/>
                                        </p:tgtEl>
                                        <p:attrNameLst>
                                          <p:attrName>ppt_x</p:attrName>
                                          <p:attrName>ppt_y</p:attrName>
                                        </p:attrNameLst>
                                      </p:cBhvr>
                                      <p:rCtr x="29757" y="-26111"/>
                                    </p:animMotion>
                                  </p:childTnLst>
                                </p:cTn>
                              </p:par>
                              <p:par>
                                <p:cTn id="122" presetID="1" presetClass="entr" presetSubtype="0" fill="hold" nodeType="withEffect">
                                  <p:stCondLst>
                                    <p:cond delay="1800"/>
                                  </p:stCondLst>
                                  <p:childTnLst>
                                    <p:set>
                                      <p:cBhvr>
                                        <p:cTn id="123" dur="1" fill="hold">
                                          <p:stCondLst>
                                            <p:cond delay="0"/>
                                          </p:stCondLst>
                                        </p:cTn>
                                        <p:tgtEl>
                                          <p:spTgt spid="117"/>
                                        </p:tgtEl>
                                        <p:attrNameLst>
                                          <p:attrName>style.visibility</p:attrName>
                                        </p:attrNameLst>
                                      </p:cBhvr>
                                      <p:to>
                                        <p:strVal val="visible"/>
                                      </p:to>
                                    </p:set>
                                  </p:childTnLst>
                                </p:cTn>
                              </p:par>
                              <p:par>
                                <p:cTn id="124" presetID="53" presetClass="entr" presetSubtype="16" fill="hold" nodeType="withEffect">
                                  <p:stCondLst>
                                    <p:cond delay="1800"/>
                                  </p:stCondLst>
                                  <p:childTnLst>
                                    <p:set>
                                      <p:cBhvr>
                                        <p:cTn id="125" dur="1" fill="hold">
                                          <p:stCondLst>
                                            <p:cond delay="0"/>
                                          </p:stCondLst>
                                        </p:cTn>
                                        <p:tgtEl>
                                          <p:spTgt spid="117"/>
                                        </p:tgtEl>
                                        <p:attrNameLst>
                                          <p:attrName>style.visibility</p:attrName>
                                        </p:attrNameLst>
                                      </p:cBhvr>
                                      <p:to>
                                        <p:strVal val="visible"/>
                                      </p:to>
                                    </p:set>
                                    <p:anim calcmode="lin" valueType="num">
                                      <p:cBhvr>
                                        <p:cTn id="126" dur="1000" fill="hold"/>
                                        <p:tgtEl>
                                          <p:spTgt spid="117"/>
                                        </p:tgtEl>
                                        <p:attrNameLst>
                                          <p:attrName>ppt_w</p:attrName>
                                        </p:attrNameLst>
                                      </p:cBhvr>
                                      <p:tavLst>
                                        <p:tav tm="0">
                                          <p:val>
                                            <p:fltVal val="0"/>
                                          </p:val>
                                        </p:tav>
                                        <p:tav tm="100000">
                                          <p:val>
                                            <p:strVal val="#ppt_w"/>
                                          </p:val>
                                        </p:tav>
                                      </p:tavLst>
                                    </p:anim>
                                    <p:anim calcmode="lin" valueType="num">
                                      <p:cBhvr>
                                        <p:cTn id="127" dur="1000" fill="hold"/>
                                        <p:tgtEl>
                                          <p:spTgt spid="117"/>
                                        </p:tgtEl>
                                        <p:attrNameLst>
                                          <p:attrName>ppt_h</p:attrName>
                                        </p:attrNameLst>
                                      </p:cBhvr>
                                      <p:tavLst>
                                        <p:tav tm="0">
                                          <p:val>
                                            <p:fltVal val="0"/>
                                          </p:val>
                                        </p:tav>
                                        <p:tav tm="100000">
                                          <p:val>
                                            <p:strVal val="#ppt_h"/>
                                          </p:val>
                                        </p:tav>
                                      </p:tavLst>
                                    </p:anim>
                                    <p:animEffect transition="in" filter="fade">
                                      <p:cBhvr>
                                        <p:cTn id="128" dur="1000"/>
                                        <p:tgtEl>
                                          <p:spTgt spid="117"/>
                                        </p:tgtEl>
                                      </p:cBhvr>
                                    </p:animEffect>
                                  </p:childTnLst>
                                </p:cTn>
                              </p:par>
                              <p:par>
                                <p:cTn id="129" presetID="42" presetClass="path" presetSubtype="0" accel="50000" decel="50000" fill="hold" nodeType="withEffect">
                                  <p:stCondLst>
                                    <p:cond delay="1800"/>
                                  </p:stCondLst>
                                  <p:childTnLst>
                                    <p:animMotion origin="layout" path="M -8.33333E-7 4.93827E-6 L -0.69375 0.72777 " pathEditMode="relative" rAng="0" ptsTypes="AA">
                                      <p:cBhvr>
                                        <p:cTn id="130" dur="1000" spd="-100000" fill="hold"/>
                                        <p:tgtEl>
                                          <p:spTgt spid="117"/>
                                        </p:tgtEl>
                                        <p:attrNameLst>
                                          <p:attrName>ppt_x</p:attrName>
                                          <p:attrName>ppt_y</p:attrName>
                                        </p:attrNameLst>
                                      </p:cBhvr>
                                      <p:rCtr x="-34688" y="36389"/>
                                    </p:animMotion>
                                  </p:childTnLst>
                                </p:cTn>
                              </p:par>
                            </p:childTnLst>
                          </p:cTn>
                        </p:par>
                        <p:par>
                          <p:cTn id="131" fill="hold">
                            <p:stCondLst>
                              <p:cond delay="0"/>
                            </p:stCondLst>
                            <p:childTnLst>
                              <p:par>
                                <p:cTn id="132" presetID="12" presetClass="entr" presetSubtype="8" fill="hold" grpId="0" nodeType="afterEffect">
                                  <p:stCondLst>
                                    <p:cond delay="0"/>
                                  </p:stCondLst>
                                  <p:childTnLst>
                                    <p:set>
                                      <p:cBhvr>
                                        <p:cTn id="133" dur="1" fill="hold">
                                          <p:stCondLst>
                                            <p:cond delay="0"/>
                                          </p:stCondLst>
                                        </p:cTn>
                                        <p:tgtEl>
                                          <p:spTgt spid="61"/>
                                        </p:tgtEl>
                                        <p:attrNameLst>
                                          <p:attrName>style.visibility</p:attrName>
                                        </p:attrNameLst>
                                      </p:cBhvr>
                                      <p:to>
                                        <p:strVal val="visible"/>
                                      </p:to>
                                    </p:set>
                                    <p:anim calcmode="lin" valueType="num">
                                      <p:cBhvr additive="base">
                                        <p:cTn id="134" dur="500"/>
                                        <p:tgtEl>
                                          <p:spTgt spid="61"/>
                                        </p:tgtEl>
                                        <p:attrNameLst>
                                          <p:attrName>ppt_x</p:attrName>
                                        </p:attrNameLst>
                                      </p:cBhvr>
                                      <p:tavLst>
                                        <p:tav tm="0">
                                          <p:val>
                                            <p:strVal val="#ppt_x-#ppt_w*1.125000"/>
                                          </p:val>
                                        </p:tav>
                                        <p:tav tm="100000">
                                          <p:val>
                                            <p:strVal val="#ppt_x"/>
                                          </p:val>
                                        </p:tav>
                                      </p:tavLst>
                                    </p:anim>
                                    <p:animEffect transition="in" filter="wipe(right)">
                                      <p:cBhvr>
                                        <p:cTn id="135" dur="500"/>
                                        <p:tgtEl>
                                          <p:spTgt spid="61"/>
                                        </p:tgtEl>
                                      </p:cBhvr>
                                    </p:animEffect>
                                  </p:childTnLst>
                                </p:cTn>
                              </p:par>
                              <p:par>
                                <p:cTn id="136" presetID="12" presetClass="entr" presetSubtype="8" fill="hold" grpId="0" nodeType="withEffect">
                                  <p:stCondLst>
                                    <p:cond delay="0"/>
                                  </p:stCondLst>
                                  <p:childTnLst>
                                    <p:set>
                                      <p:cBhvr>
                                        <p:cTn id="137" dur="1" fill="hold">
                                          <p:stCondLst>
                                            <p:cond delay="0"/>
                                          </p:stCondLst>
                                        </p:cTn>
                                        <p:tgtEl>
                                          <p:spTgt spid="62"/>
                                        </p:tgtEl>
                                        <p:attrNameLst>
                                          <p:attrName>style.visibility</p:attrName>
                                        </p:attrNameLst>
                                      </p:cBhvr>
                                      <p:to>
                                        <p:strVal val="visible"/>
                                      </p:to>
                                    </p:set>
                                    <p:anim calcmode="lin" valueType="num">
                                      <p:cBhvr additive="base">
                                        <p:cTn id="138" dur="500"/>
                                        <p:tgtEl>
                                          <p:spTgt spid="62"/>
                                        </p:tgtEl>
                                        <p:attrNameLst>
                                          <p:attrName>ppt_x</p:attrName>
                                        </p:attrNameLst>
                                      </p:cBhvr>
                                      <p:tavLst>
                                        <p:tav tm="0">
                                          <p:val>
                                            <p:strVal val="#ppt_x-#ppt_w*1.125000"/>
                                          </p:val>
                                        </p:tav>
                                        <p:tav tm="100000">
                                          <p:val>
                                            <p:strVal val="#ppt_x"/>
                                          </p:val>
                                        </p:tav>
                                      </p:tavLst>
                                    </p:anim>
                                    <p:animEffect transition="in" filter="wipe(right)">
                                      <p:cBhvr>
                                        <p:cTn id="139" dur="500"/>
                                        <p:tgtEl>
                                          <p:spTgt spid="62"/>
                                        </p:tgtEl>
                                      </p:cBhvr>
                                    </p:animEffect>
                                  </p:childTnLst>
                                </p:cTn>
                              </p:par>
                              <p:par>
                                <p:cTn id="140" presetID="12" presetClass="entr" presetSubtype="8" fill="hold" grpId="0" nodeType="withEffect">
                                  <p:stCondLst>
                                    <p:cond delay="0"/>
                                  </p:stCondLst>
                                  <p:childTnLst>
                                    <p:set>
                                      <p:cBhvr>
                                        <p:cTn id="141" dur="1" fill="hold">
                                          <p:stCondLst>
                                            <p:cond delay="0"/>
                                          </p:stCondLst>
                                        </p:cTn>
                                        <p:tgtEl>
                                          <p:spTgt spid="63"/>
                                        </p:tgtEl>
                                        <p:attrNameLst>
                                          <p:attrName>style.visibility</p:attrName>
                                        </p:attrNameLst>
                                      </p:cBhvr>
                                      <p:to>
                                        <p:strVal val="visible"/>
                                      </p:to>
                                    </p:set>
                                    <p:anim calcmode="lin" valueType="num">
                                      <p:cBhvr additive="base">
                                        <p:cTn id="142" dur="500"/>
                                        <p:tgtEl>
                                          <p:spTgt spid="63"/>
                                        </p:tgtEl>
                                        <p:attrNameLst>
                                          <p:attrName>ppt_x</p:attrName>
                                        </p:attrNameLst>
                                      </p:cBhvr>
                                      <p:tavLst>
                                        <p:tav tm="0">
                                          <p:val>
                                            <p:strVal val="#ppt_x-#ppt_w*1.125000"/>
                                          </p:val>
                                        </p:tav>
                                        <p:tav tm="100000">
                                          <p:val>
                                            <p:strVal val="#ppt_x"/>
                                          </p:val>
                                        </p:tav>
                                      </p:tavLst>
                                    </p:anim>
                                    <p:animEffect transition="in" filter="wipe(right)">
                                      <p:cBhvr>
                                        <p:cTn id="143" dur="500"/>
                                        <p:tgtEl>
                                          <p:spTgt spid="63"/>
                                        </p:tgtEl>
                                      </p:cBhvr>
                                    </p:animEffect>
                                  </p:childTnLst>
                                </p:cTn>
                              </p:par>
                              <p:par>
                                <p:cTn id="144" presetID="12" presetClass="entr" presetSubtype="2" fill="hold" grpId="0" nodeType="withEffect">
                                  <p:stCondLst>
                                    <p:cond delay="0"/>
                                  </p:stCondLst>
                                  <p:childTnLst>
                                    <p:set>
                                      <p:cBhvr>
                                        <p:cTn id="145" dur="1" fill="hold">
                                          <p:stCondLst>
                                            <p:cond delay="0"/>
                                          </p:stCondLst>
                                        </p:cTn>
                                        <p:tgtEl>
                                          <p:spTgt spid="60"/>
                                        </p:tgtEl>
                                        <p:attrNameLst>
                                          <p:attrName>style.visibility</p:attrName>
                                        </p:attrNameLst>
                                      </p:cBhvr>
                                      <p:to>
                                        <p:strVal val="visible"/>
                                      </p:to>
                                    </p:set>
                                    <p:anim calcmode="lin" valueType="num">
                                      <p:cBhvr additive="base">
                                        <p:cTn id="146" dur="500"/>
                                        <p:tgtEl>
                                          <p:spTgt spid="60"/>
                                        </p:tgtEl>
                                        <p:attrNameLst>
                                          <p:attrName>ppt_x</p:attrName>
                                        </p:attrNameLst>
                                      </p:cBhvr>
                                      <p:tavLst>
                                        <p:tav tm="0">
                                          <p:val>
                                            <p:strVal val="#ppt_x+#ppt_w*1.125000"/>
                                          </p:val>
                                        </p:tav>
                                        <p:tav tm="100000">
                                          <p:val>
                                            <p:strVal val="#ppt_x"/>
                                          </p:val>
                                        </p:tav>
                                      </p:tavLst>
                                    </p:anim>
                                    <p:animEffect transition="in" filter="wipe(left)">
                                      <p:cBhvr>
                                        <p:cTn id="147" dur="500"/>
                                        <p:tgtEl>
                                          <p:spTgt spid="60"/>
                                        </p:tgtEl>
                                      </p:cBhvr>
                                    </p:animEffect>
                                  </p:childTnLst>
                                </p:cTn>
                              </p:par>
                              <p:par>
                                <p:cTn id="148" presetID="12" presetClass="entr" presetSubtype="2" fill="hold" grpId="0" nodeType="withEffect">
                                  <p:stCondLst>
                                    <p:cond delay="0"/>
                                  </p:stCondLst>
                                  <p:childTnLst>
                                    <p:set>
                                      <p:cBhvr>
                                        <p:cTn id="149" dur="1" fill="hold">
                                          <p:stCondLst>
                                            <p:cond delay="0"/>
                                          </p:stCondLst>
                                        </p:cTn>
                                        <p:tgtEl>
                                          <p:spTgt spid="59"/>
                                        </p:tgtEl>
                                        <p:attrNameLst>
                                          <p:attrName>style.visibility</p:attrName>
                                        </p:attrNameLst>
                                      </p:cBhvr>
                                      <p:to>
                                        <p:strVal val="visible"/>
                                      </p:to>
                                    </p:set>
                                    <p:anim calcmode="lin" valueType="num">
                                      <p:cBhvr additive="base">
                                        <p:cTn id="150" dur="500"/>
                                        <p:tgtEl>
                                          <p:spTgt spid="59"/>
                                        </p:tgtEl>
                                        <p:attrNameLst>
                                          <p:attrName>ppt_x</p:attrName>
                                        </p:attrNameLst>
                                      </p:cBhvr>
                                      <p:tavLst>
                                        <p:tav tm="0">
                                          <p:val>
                                            <p:strVal val="#ppt_x+#ppt_w*1.125000"/>
                                          </p:val>
                                        </p:tav>
                                        <p:tav tm="100000">
                                          <p:val>
                                            <p:strVal val="#ppt_x"/>
                                          </p:val>
                                        </p:tav>
                                      </p:tavLst>
                                    </p:anim>
                                    <p:animEffect transition="in" filter="wipe(left)">
                                      <p:cBhvr>
                                        <p:cTn id="151" dur="500"/>
                                        <p:tgtEl>
                                          <p:spTgt spid="59"/>
                                        </p:tgtEl>
                                      </p:cBhvr>
                                    </p:animEffect>
                                  </p:childTnLst>
                                </p:cTn>
                              </p:par>
                              <p:par>
                                <p:cTn id="152" presetID="12" presetClass="entr" presetSubtype="2" fill="hold" grpId="0" nodeType="withEffect">
                                  <p:stCondLst>
                                    <p:cond delay="0"/>
                                  </p:stCondLst>
                                  <p:childTnLst>
                                    <p:set>
                                      <p:cBhvr>
                                        <p:cTn id="153" dur="1" fill="hold">
                                          <p:stCondLst>
                                            <p:cond delay="0"/>
                                          </p:stCondLst>
                                        </p:cTn>
                                        <p:tgtEl>
                                          <p:spTgt spid="58"/>
                                        </p:tgtEl>
                                        <p:attrNameLst>
                                          <p:attrName>style.visibility</p:attrName>
                                        </p:attrNameLst>
                                      </p:cBhvr>
                                      <p:to>
                                        <p:strVal val="visible"/>
                                      </p:to>
                                    </p:set>
                                    <p:anim calcmode="lin" valueType="num">
                                      <p:cBhvr additive="base">
                                        <p:cTn id="154" dur="500"/>
                                        <p:tgtEl>
                                          <p:spTgt spid="58"/>
                                        </p:tgtEl>
                                        <p:attrNameLst>
                                          <p:attrName>ppt_x</p:attrName>
                                        </p:attrNameLst>
                                      </p:cBhvr>
                                      <p:tavLst>
                                        <p:tav tm="0">
                                          <p:val>
                                            <p:strVal val="#ppt_x+#ppt_w*1.125000"/>
                                          </p:val>
                                        </p:tav>
                                        <p:tav tm="100000">
                                          <p:val>
                                            <p:strVal val="#ppt_x"/>
                                          </p:val>
                                        </p:tav>
                                      </p:tavLst>
                                    </p:anim>
                                    <p:animEffect transition="in" filter="wipe(left)">
                                      <p:cBhvr>
                                        <p:cTn id="155" dur="500"/>
                                        <p:tgtEl>
                                          <p:spTgt spid="58"/>
                                        </p:tgtEl>
                                      </p:cBhvr>
                                    </p:animEffect>
                                  </p:childTnLst>
                                </p:cTn>
                              </p:par>
                              <p:par>
                                <p:cTn id="156" presetID="12" presetClass="entr" presetSubtype="4" fill="hold" grpId="0" nodeType="withEffect">
                                  <p:stCondLst>
                                    <p:cond delay="0"/>
                                  </p:stCondLst>
                                  <p:childTnLst>
                                    <p:set>
                                      <p:cBhvr>
                                        <p:cTn id="157" dur="1" fill="hold">
                                          <p:stCondLst>
                                            <p:cond delay="0"/>
                                          </p:stCondLst>
                                        </p:cTn>
                                        <p:tgtEl>
                                          <p:spTgt spid="57"/>
                                        </p:tgtEl>
                                        <p:attrNameLst>
                                          <p:attrName>style.visibility</p:attrName>
                                        </p:attrNameLst>
                                      </p:cBhvr>
                                      <p:to>
                                        <p:strVal val="visible"/>
                                      </p:to>
                                    </p:set>
                                    <p:anim calcmode="lin" valueType="num">
                                      <p:cBhvr additive="base">
                                        <p:cTn id="158" dur="500"/>
                                        <p:tgtEl>
                                          <p:spTgt spid="57"/>
                                        </p:tgtEl>
                                        <p:attrNameLst>
                                          <p:attrName>ppt_y</p:attrName>
                                        </p:attrNameLst>
                                      </p:cBhvr>
                                      <p:tavLst>
                                        <p:tav tm="0">
                                          <p:val>
                                            <p:strVal val="#ppt_y+#ppt_h*1.125000"/>
                                          </p:val>
                                        </p:tav>
                                        <p:tav tm="100000">
                                          <p:val>
                                            <p:strVal val="#ppt_y"/>
                                          </p:val>
                                        </p:tav>
                                      </p:tavLst>
                                    </p:anim>
                                    <p:animEffect transition="in" filter="wipe(up)">
                                      <p:cBhvr>
                                        <p:cTn id="159" dur="500"/>
                                        <p:tgtEl>
                                          <p:spTgt spid="57"/>
                                        </p:tgtEl>
                                      </p:cBhvr>
                                    </p:animEffect>
                                  </p:childTnLst>
                                </p:cTn>
                              </p:par>
                              <p:par>
                                <p:cTn id="160" presetID="12" presetClass="entr" presetSubtype="1" fill="hold" grpId="0" nodeType="withEffect">
                                  <p:stCondLst>
                                    <p:cond delay="0"/>
                                  </p:stCondLst>
                                  <p:childTnLst>
                                    <p:set>
                                      <p:cBhvr>
                                        <p:cTn id="161" dur="1" fill="hold">
                                          <p:stCondLst>
                                            <p:cond delay="0"/>
                                          </p:stCondLst>
                                        </p:cTn>
                                        <p:tgtEl>
                                          <p:spTgt spid="53"/>
                                        </p:tgtEl>
                                        <p:attrNameLst>
                                          <p:attrName>style.visibility</p:attrName>
                                        </p:attrNameLst>
                                      </p:cBhvr>
                                      <p:to>
                                        <p:strVal val="visible"/>
                                      </p:to>
                                    </p:set>
                                    <p:anim calcmode="lin" valueType="num">
                                      <p:cBhvr additive="base">
                                        <p:cTn id="162" dur="500"/>
                                        <p:tgtEl>
                                          <p:spTgt spid="53"/>
                                        </p:tgtEl>
                                        <p:attrNameLst>
                                          <p:attrName>ppt_y</p:attrName>
                                        </p:attrNameLst>
                                      </p:cBhvr>
                                      <p:tavLst>
                                        <p:tav tm="0">
                                          <p:val>
                                            <p:strVal val="#ppt_y-#ppt_h*1.125000"/>
                                          </p:val>
                                        </p:tav>
                                        <p:tav tm="100000">
                                          <p:val>
                                            <p:strVal val="#ppt_y"/>
                                          </p:val>
                                        </p:tav>
                                      </p:tavLst>
                                    </p:anim>
                                    <p:animEffect transition="in" filter="wipe(down)">
                                      <p:cBhvr>
                                        <p:cTn id="163" dur="500"/>
                                        <p:tgtEl>
                                          <p:spTgt spid="53"/>
                                        </p:tgtEl>
                                      </p:cBhvr>
                                    </p:animEffect>
                                  </p:childTnLst>
                                </p:cTn>
                              </p:par>
                              <p:par>
                                <p:cTn id="164" presetID="12" presetClass="entr" presetSubtype="2" fill="hold" grpId="0" nodeType="withEffect">
                                  <p:stCondLst>
                                    <p:cond delay="0"/>
                                  </p:stCondLst>
                                  <p:childTnLst>
                                    <p:set>
                                      <p:cBhvr>
                                        <p:cTn id="165" dur="1" fill="hold">
                                          <p:stCondLst>
                                            <p:cond delay="0"/>
                                          </p:stCondLst>
                                        </p:cTn>
                                        <p:tgtEl>
                                          <p:spTgt spid="52"/>
                                        </p:tgtEl>
                                        <p:attrNameLst>
                                          <p:attrName>style.visibility</p:attrName>
                                        </p:attrNameLst>
                                      </p:cBhvr>
                                      <p:to>
                                        <p:strVal val="visible"/>
                                      </p:to>
                                    </p:set>
                                    <p:anim calcmode="lin" valueType="num">
                                      <p:cBhvr additive="base">
                                        <p:cTn id="166" dur="500"/>
                                        <p:tgtEl>
                                          <p:spTgt spid="52"/>
                                        </p:tgtEl>
                                        <p:attrNameLst>
                                          <p:attrName>ppt_x</p:attrName>
                                        </p:attrNameLst>
                                      </p:cBhvr>
                                      <p:tavLst>
                                        <p:tav tm="0">
                                          <p:val>
                                            <p:strVal val="#ppt_x+#ppt_w*1.125000"/>
                                          </p:val>
                                        </p:tav>
                                        <p:tav tm="100000">
                                          <p:val>
                                            <p:strVal val="#ppt_x"/>
                                          </p:val>
                                        </p:tav>
                                      </p:tavLst>
                                    </p:anim>
                                    <p:animEffect transition="in" filter="wipe(left)">
                                      <p:cBhvr>
                                        <p:cTn id="167" dur="500"/>
                                        <p:tgtEl>
                                          <p:spTgt spid="52"/>
                                        </p:tgtEl>
                                      </p:cBhvr>
                                    </p:animEffect>
                                  </p:childTnLst>
                                </p:cTn>
                              </p:par>
                              <p:par>
                                <p:cTn id="168" presetID="12" presetClass="entr" presetSubtype="8" fill="hold" grpId="0" nodeType="withEffect">
                                  <p:stCondLst>
                                    <p:cond delay="0"/>
                                  </p:stCondLst>
                                  <p:childTnLst>
                                    <p:set>
                                      <p:cBhvr>
                                        <p:cTn id="169" dur="1" fill="hold">
                                          <p:stCondLst>
                                            <p:cond delay="0"/>
                                          </p:stCondLst>
                                        </p:cTn>
                                        <p:tgtEl>
                                          <p:spTgt spid="56"/>
                                        </p:tgtEl>
                                        <p:attrNameLst>
                                          <p:attrName>style.visibility</p:attrName>
                                        </p:attrNameLst>
                                      </p:cBhvr>
                                      <p:to>
                                        <p:strVal val="visible"/>
                                      </p:to>
                                    </p:set>
                                    <p:anim calcmode="lin" valueType="num">
                                      <p:cBhvr additive="base">
                                        <p:cTn id="170" dur="500"/>
                                        <p:tgtEl>
                                          <p:spTgt spid="56"/>
                                        </p:tgtEl>
                                        <p:attrNameLst>
                                          <p:attrName>ppt_x</p:attrName>
                                        </p:attrNameLst>
                                      </p:cBhvr>
                                      <p:tavLst>
                                        <p:tav tm="0">
                                          <p:val>
                                            <p:strVal val="#ppt_x-#ppt_w*1.125000"/>
                                          </p:val>
                                        </p:tav>
                                        <p:tav tm="100000">
                                          <p:val>
                                            <p:strVal val="#ppt_x"/>
                                          </p:val>
                                        </p:tav>
                                      </p:tavLst>
                                    </p:anim>
                                    <p:animEffect transition="in" filter="wipe(right)">
                                      <p:cBhvr>
                                        <p:cTn id="171" dur="500"/>
                                        <p:tgtEl>
                                          <p:spTgt spid="56"/>
                                        </p:tgtEl>
                                      </p:cBhvr>
                                    </p:animEffect>
                                  </p:childTnLst>
                                </p:cTn>
                              </p:par>
                              <p:par>
                                <p:cTn id="172" presetID="12" presetClass="entr" presetSubtype="8" fill="hold" grpId="0" nodeType="withEffect">
                                  <p:stCondLst>
                                    <p:cond delay="0"/>
                                  </p:stCondLst>
                                  <p:childTnLst>
                                    <p:set>
                                      <p:cBhvr>
                                        <p:cTn id="173" dur="1" fill="hold">
                                          <p:stCondLst>
                                            <p:cond delay="0"/>
                                          </p:stCondLst>
                                        </p:cTn>
                                        <p:tgtEl>
                                          <p:spTgt spid="55"/>
                                        </p:tgtEl>
                                        <p:attrNameLst>
                                          <p:attrName>style.visibility</p:attrName>
                                        </p:attrNameLst>
                                      </p:cBhvr>
                                      <p:to>
                                        <p:strVal val="visible"/>
                                      </p:to>
                                    </p:set>
                                    <p:anim calcmode="lin" valueType="num">
                                      <p:cBhvr additive="base">
                                        <p:cTn id="174" dur="500"/>
                                        <p:tgtEl>
                                          <p:spTgt spid="55"/>
                                        </p:tgtEl>
                                        <p:attrNameLst>
                                          <p:attrName>ppt_x</p:attrName>
                                        </p:attrNameLst>
                                      </p:cBhvr>
                                      <p:tavLst>
                                        <p:tav tm="0">
                                          <p:val>
                                            <p:strVal val="#ppt_x-#ppt_w*1.125000"/>
                                          </p:val>
                                        </p:tav>
                                        <p:tav tm="100000">
                                          <p:val>
                                            <p:strVal val="#ppt_x"/>
                                          </p:val>
                                        </p:tav>
                                      </p:tavLst>
                                    </p:anim>
                                    <p:animEffect transition="in" filter="wipe(right)">
                                      <p:cBhvr>
                                        <p:cTn id="175" dur="500"/>
                                        <p:tgtEl>
                                          <p:spTgt spid="55"/>
                                        </p:tgtEl>
                                      </p:cBhvr>
                                    </p:animEffect>
                                  </p:childTnLst>
                                </p:cTn>
                              </p:par>
                              <p:par>
                                <p:cTn id="176" presetID="12" presetClass="entr" presetSubtype="8" fill="hold" grpId="0" nodeType="withEffect">
                                  <p:stCondLst>
                                    <p:cond delay="0"/>
                                  </p:stCondLst>
                                  <p:childTnLst>
                                    <p:set>
                                      <p:cBhvr>
                                        <p:cTn id="177" dur="1" fill="hold">
                                          <p:stCondLst>
                                            <p:cond delay="0"/>
                                          </p:stCondLst>
                                        </p:cTn>
                                        <p:tgtEl>
                                          <p:spTgt spid="54"/>
                                        </p:tgtEl>
                                        <p:attrNameLst>
                                          <p:attrName>style.visibility</p:attrName>
                                        </p:attrNameLst>
                                      </p:cBhvr>
                                      <p:to>
                                        <p:strVal val="visible"/>
                                      </p:to>
                                    </p:set>
                                    <p:anim calcmode="lin" valueType="num">
                                      <p:cBhvr additive="base">
                                        <p:cTn id="178" dur="500"/>
                                        <p:tgtEl>
                                          <p:spTgt spid="54"/>
                                        </p:tgtEl>
                                        <p:attrNameLst>
                                          <p:attrName>ppt_x</p:attrName>
                                        </p:attrNameLst>
                                      </p:cBhvr>
                                      <p:tavLst>
                                        <p:tav tm="0">
                                          <p:val>
                                            <p:strVal val="#ppt_x-#ppt_w*1.125000"/>
                                          </p:val>
                                        </p:tav>
                                        <p:tav tm="100000">
                                          <p:val>
                                            <p:strVal val="#ppt_x"/>
                                          </p:val>
                                        </p:tav>
                                      </p:tavLst>
                                    </p:anim>
                                    <p:animEffect transition="in" filter="wipe(right)">
                                      <p:cBhvr>
                                        <p:cTn id="179" dur="500"/>
                                        <p:tgtEl>
                                          <p:spTgt spid="54"/>
                                        </p:tgtEl>
                                      </p:cBhvr>
                                    </p:animEffect>
                                  </p:childTnLst>
                                </p:cTn>
                              </p:par>
                              <p:par>
                                <p:cTn id="180" presetID="12" presetClass="entr" presetSubtype="2" fill="hold" grpId="0" nodeType="withEffect">
                                  <p:stCondLst>
                                    <p:cond delay="0"/>
                                  </p:stCondLst>
                                  <p:childTnLst>
                                    <p:set>
                                      <p:cBhvr>
                                        <p:cTn id="181" dur="1" fill="hold">
                                          <p:stCondLst>
                                            <p:cond delay="0"/>
                                          </p:stCondLst>
                                        </p:cTn>
                                        <p:tgtEl>
                                          <p:spTgt spid="51"/>
                                        </p:tgtEl>
                                        <p:attrNameLst>
                                          <p:attrName>style.visibility</p:attrName>
                                        </p:attrNameLst>
                                      </p:cBhvr>
                                      <p:to>
                                        <p:strVal val="visible"/>
                                      </p:to>
                                    </p:set>
                                    <p:anim calcmode="lin" valueType="num">
                                      <p:cBhvr additive="base">
                                        <p:cTn id="182" dur="500"/>
                                        <p:tgtEl>
                                          <p:spTgt spid="51"/>
                                        </p:tgtEl>
                                        <p:attrNameLst>
                                          <p:attrName>ppt_x</p:attrName>
                                        </p:attrNameLst>
                                      </p:cBhvr>
                                      <p:tavLst>
                                        <p:tav tm="0">
                                          <p:val>
                                            <p:strVal val="#ppt_x+#ppt_w*1.125000"/>
                                          </p:val>
                                        </p:tav>
                                        <p:tav tm="100000">
                                          <p:val>
                                            <p:strVal val="#ppt_x"/>
                                          </p:val>
                                        </p:tav>
                                      </p:tavLst>
                                    </p:anim>
                                    <p:animEffect transition="in" filter="wipe(left)">
                                      <p:cBhvr>
                                        <p:cTn id="183" dur="500"/>
                                        <p:tgtEl>
                                          <p:spTgt spid="51"/>
                                        </p:tgtEl>
                                      </p:cBhvr>
                                    </p:animEffect>
                                  </p:childTnLst>
                                </p:cTn>
                              </p:par>
                              <p:par>
                                <p:cTn id="184" presetID="12" presetClass="entr" presetSubtype="2" fill="hold" grpId="0" nodeType="withEffect">
                                  <p:stCondLst>
                                    <p:cond delay="0"/>
                                  </p:stCondLst>
                                  <p:childTnLst>
                                    <p:set>
                                      <p:cBhvr>
                                        <p:cTn id="185" dur="1" fill="hold">
                                          <p:stCondLst>
                                            <p:cond delay="0"/>
                                          </p:stCondLst>
                                        </p:cTn>
                                        <p:tgtEl>
                                          <p:spTgt spid="50"/>
                                        </p:tgtEl>
                                        <p:attrNameLst>
                                          <p:attrName>style.visibility</p:attrName>
                                        </p:attrNameLst>
                                      </p:cBhvr>
                                      <p:to>
                                        <p:strVal val="visible"/>
                                      </p:to>
                                    </p:set>
                                    <p:anim calcmode="lin" valueType="num">
                                      <p:cBhvr additive="base">
                                        <p:cTn id="186" dur="500"/>
                                        <p:tgtEl>
                                          <p:spTgt spid="50"/>
                                        </p:tgtEl>
                                        <p:attrNameLst>
                                          <p:attrName>ppt_x</p:attrName>
                                        </p:attrNameLst>
                                      </p:cBhvr>
                                      <p:tavLst>
                                        <p:tav tm="0">
                                          <p:val>
                                            <p:strVal val="#ppt_x+#ppt_w*1.125000"/>
                                          </p:val>
                                        </p:tav>
                                        <p:tav tm="100000">
                                          <p:val>
                                            <p:strVal val="#ppt_x"/>
                                          </p:val>
                                        </p:tav>
                                      </p:tavLst>
                                    </p:anim>
                                    <p:animEffect transition="in" filter="wipe(left)">
                                      <p:cBhvr>
                                        <p:cTn id="187" dur="500"/>
                                        <p:tgtEl>
                                          <p:spTgt spid="50"/>
                                        </p:tgtEl>
                                      </p:cBhvr>
                                    </p:animEffect>
                                  </p:childTnLst>
                                </p:cTn>
                              </p:par>
                            </p:childTnLst>
                          </p:cTn>
                        </p:par>
                        <p:par>
                          <p:cTn id="188" fill="hold">
                            <p:stCondLst>
                              <p:cond delay="500"/>
                            </p:stCondLst>
                            <p:childTnLst>
                              <p:par>
                                <p:cTn id="189" presetID="18" presetClass="entr" presetSubtype="12" fill="hold" grpId="0" nodeType="afterEffect">
                                  <p:stCondLst>
                                    <p:cond delay="0"/>
                                  </p:stCondLst>
                                  <p:childTnLst>
                                    <p:set>
                                      <p:cBhvr>
                                        <p:cTn id="190" dur="1" fill="hold">
                                          <p:stCondLst>
                                            <p:cond delay="0"/>
                                          </p:stCondLst>
                                        </p:cTn>
                                        <p:tgtEl>
                                          <p:spTgt spid="135"/>
                                        </p:tgtEl>
                                        <p:attrNameLst>
                                          <p:attrName>style.visibility</p:attrName>
                                        </p:attrNameLst>
                                      </p:cBhvr>
                                      <p:to>
                                        <p:strVal val="visible"/>
                                      </p:to>
                                    </p:set>
                                    <p:animEffect transition="in" filter="strips(downLeft)">
                                      <p:cBhvr>
                                        <p:cTn id="191"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135" grpId="0"/>
      <p:bldP spid="36" grpId="0" animBg="1"/>
      <p:bldP spid="36" grpId="1" animBg="1"/>
      <p:bldP spid="36" grpId="2" animBg="1"/>
      <p:bldP spid="39" grpId="0" animBg="1"/>
      <p:bldP spid="39" grpId="1" animBg="1"/>
      <p:bldP spid="39" grpId="2" animBg="1"/>
      <p:bldP spid="40" grpId="0" animBg="1"/>
      <p:bldP spid="40" grpId="1" animBg="1"/>
      <p:bldP spid="40" grpId="2" animBg="1"/>
      <p:bldP spid="43" grpId="0" animBg="1"/>
      <p:bldP spid="43" grpId="1" animBg="1"/>
      <p:bldP spid="43" grpId="2" animBg="1"/>
      <p:bldP spid="44" grpId="0" animBg="1"/>
      <p:bldP spid="44" grpId="1" animBg="1"/>
      <p:bldP spid="44" grpId="2" animBg="1"/>
      <p:bldP spid="47" grpId="0" animBg="1"/>
      <p:bldP spid="47" grpId="1" animBg="1"/>
      <p:bldP spid="47" grpId="2" animBg="1"/>
      <p:bldP spid="48" grpId="0" animBg="1"/>
      <p:bldP spid="48" grpId="1" animBg="1"/>
      <p:bldP spid="48" grpId="2" animBg="1"/>
    </p:bldLst>
  </p:timing>
</p:sld>
</file>

<file path=ppt/tags/tag1.xml><?xml version="1.0" encoding="utf-8"?>
<p:tagLst xmlns:p="http://schemas.openxmlformats.org/presentationml/2006/main">
  <p:tag name="SELECTED" val="True"/>
</p:tagLst>
</file>

<file path=ppt/tags/tag10.xml><?xml version="1.0" encoding="utf-8"?>
<p:tagLst xmlns:p="http://schemas.openxmlformats.org/presentationml/2006/main">
  <p:tag name="SELECTED" val="True"/>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SELECTED" val="True"/>
</p:tagLst>
</file>

<file path=ppt/tags/tag13.xml><?xml version="1.0" encoding="utf-8"?>
<p:tagLst xmlns:p="http://schemas.openxmlformats.org/presentationml/2006/main">
  <p:tag name="SELECTED" val="True"/>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SELECTED" val="True"/>
</p:tagLst>
</file>

<file path=ppt/tags/tag16.xml><?xml version="1.0" encoding="utf-8"?>
<p:tagLst xmlns:p="http://schemas.openxmlformats.org/presentationml/2006/main">
  <p:tag name="SELECTED" val="True"/>
</p:tagLst>
</file>

<file path=ppt/tags/tag17.xml><?xml version="1.0" encoding="utf-8"?>
<p:tagLst xmlns:p="http://schemas.openxmlformats.org/presentationml/2006/main">
  <p:tag name="SELECTED" val="True"/>
</p:tagLst>
</file>

<file path=ppt/tags/tag18.xml><?xml version="1.0" encoding="utf-8"?>
<p:tagLst xmlns:p="http://schemas.openxmlformats.org/presentationml/2006/main">
  <p:tag name="SELECTED" val="True"/>
</p:tagLst>
</file>

<file path=ppt/tags/tag19.xml><?xml version="1.0" encoding="utf-8"?>
<p:tagLst xmlns:p="http://schemas.openxmlformats.org/presentationml/2006/main">
  <p:tag name="SELECTED" val="True"/>
</p:tagLst>
</file>

<file path=ppt/tags/tag2.xml><?xml version="1.0" encoding="utf-8"?>
<p:tagLst xmlns:p="http://schemas.openxmlformats.org/presentationml/2006/main">
  <p:tag name="SELECTED" val="True"/>
</p:tagLst>
</file>

<file path=ppt/tags/tag20.xml><?xml version="1.0" encoding="utf-8"?>
<p:tagLst xmlns:p="http://schemas.openxmlformats.org/presentationml/2006/main">
  <p:tag name="SELECTED" val="True"/>
</p:tagLst>
</file>

<file path=ppt/tags/tag21.xml><?xml version="1.0" encoding="utf-8"?>
<p:tagLst xmlns:p="http://schemas.openxmlformats.org/presentationml/2006/main">
  <p:tag name="SELECTED" val="True"/>
</p:tagLst>
</file>

<file path=ppt/tags/tag22.xml><?xml version="1.0" encoding="utf-8"?>
<p:tagLst xmlns:p="http://schemas.openxmlformats.org/presentationml/2006/main">
  <p:tag name="SELECTED" val="True"/>
</p:tagLst>
</file>

<file path=ppt/tags/tag23.xml><?xml version="1.0" encoding="utf-8"?>
<p:tagLst xmlns:p="http://schemas.openxmlformats.org/presentationml/2006/main">
  <p:tag name="SELECTED" val="True"/>
</p:tagLst>
</file>

<file path=ppt/tags/tag24.xml><?xml version="1.0" encoding="utf-8"?>
<p:tagLst xmlns:p="http://schemas.openxmlformats.org/presentationml/2006/main">
  <p:tag name="SELECTED" val="True"/>
</p:tagLst>
</file>

<file path=ppt/tags/tag25.xml><?xml version="1.0" encoding="utf-8"?>
<p:tagLst xmlns:p="http://schemas.openxmlformats.org/presentationml/2006/main">
  <p:tag name="SELECTED" val="True"/>
</p:tagLst>
</file>

<file path=ppt/tags/tag26.xml><?xml version="1.0" encoding="utf-8"?>
<p:tagLst xmlns:p="http://schemas.openxmlformats.org/presentationml/2006/main">
  <p:tag name="SELECTED" val="True"/>
</p:tagLst>
</file>

<file path=ppt/tags/tag27.xml><?xml version="1.0" encoding="utf-8"?>
<p:tagLst xmlns:p="http://schemas.openxmlformats.org/presentationml/2006/main">
  <p:tag name="SELECTED" val="True"/>
</p:tagLst>
</file>

<file path=ppt/tags/tag28.xml><?xml version="1.0" encoding="utf-8"?>
<p:tagLst xmlns:p="http://schemas.openxmlformats.org/presentationml/2006/main">
  <p:tag name="ISPRING_PRESENTATION_TITLE" val="简约实用毕业论文答辩动态PPT模板"/>
  <p:tag name="KSO_WM_DOC_GUID" val="{b60618a0-2922-4db3-9ff6-689f9a7529f1}"/>
  <p:tag name="commondata" val="eyJoZGlkIjoiNmRjNjIwZjMwZGNjZDE5MGY2OWMxMmM4OThmZDhiMmEifQ=="/>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ags/tag5.xml><?xml version="1.0" encoding="utf-8"?>
<p:tagLst xmlns:p="http://schemas.openxmlformats.org/presentationml/2006/main">
  <p:tag name="SELECTED" val="True"/>
</p:tagLst>
</file>

<file path=ppt/tags/tag6.xml><?xml version="1.0" encoding="utf-8"?>
<p:tagLst xmlns:p="http://schemas.openxmlformats.org/presentationml/2006/main">
  <p:tag name="SELECTED" val="True"/>
</p:tagLst>
</file>

<file path=ppt/tags/tag7.xml><?xml version="1.0" encoding="utf-8"?>
<p:tagLst xmlns:p="http://schemas.openxmlformats.org/presentationml/2006/main">
  <p:tag name="SELECTED" val="True"/>
</p:tagLst>
</file>

<file path=ppt/tags/tag8.xml><?xml version="1.0" encoding="utf-8"?>
<p:tagLst xmlns:p="http://schemas.openxmlformats.org/presentationml/2006/main">
  <p:tag name="SELECTED" val="True"/>
</p:tagLst>
</file>

<file path=ppt/tags/tag9.xml><?xml version="1.0" encoding="utf-8"?>
<p:tagLst xmlns:p="http://schemas.openxmlformats.org/presentationml/2006/main">
  <p:tag name="SELECTED" val="True"/>
</p:tagLst>
</file>

<file path=ppt/theme/theme1.xml><?xml version="1.0" encoding="utf-8"?>
<a:theme xmlns:a="http://schemas.openxmlformats.org/drawingml/2006/main" name="111">
  <a:themeElements>
    <a:clrScheme name="自定义 34">
      <a:dk1>
        <a:sysClr val="windowText" lastClr="000000"/>
      </a:dk1>
      <a:lt1>
        <a:sysClr val="window" lastClr="FFFFFF"/>
      </a:lt1>
      <a:dk2>
        <a:srgbClr val="1F497D"/>
      </a:dk2>
      <a:lt2>
        <a:srgbClr val="EEECE1"/>
      </a:lt2>
      <a:accent1>
        <a:srgbClr val="4F81BD"/>
      </a:accent1>
      <a:accent2>
        <a:srgbClr val="4F81BD"/>
      </a:accent2>
      <a:accent3>
        <a:srgbClr val="9BBB59"/>
      </a:accent3>
      <a:accent4>
        <a:srgbClr val="8064A2"/>
      </a:accent4>
      <a:accent5>
        <a:srgbClr val="4BACC6"/>
      </a:accent5>
      <a:accent6>
        <a:srgbClr val="F79646"/>
      </a:accent6>
      <a:hlink>
        <a:srgbClr val="0000FF"/>
      </a:hlink>
      <a:folHlink>
        <a:srgbClr val="800080"/>
      </a:folHlink>
    </a:clrScheme>
    <a:fontScheme name="自定义 5">
      <a:majorFont>
        <a:latin typeface="Franklin Gothic Medium"/>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7003</Words>
  <Application>WPS 演示</Application>
  <PresentationFormat>全屏显示(16:9)</PresentationFormat>
  <Paragraphs>741</Paragraphs>
  <Slides>38</Slides>
  <Notes>30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38</vt:i4>
      </vt:variant>
    </vt:vector>
  </HeadingPairs>
  <TitlesOfParts>
    <vt:vector size="53" baseType="lpstr">
      <vt:lpstr>Arial</vt:lpstr>
      <vt:lpstr>宋体</vt:lpstr>
      <vt:lpstr>Wingdings</vt:lpstr>
      <vt:lpstr>思源黑体 CN Normal</vt:lpstr>
      <vt:lpstr>黑体</vt:lpstr>
      <vt:lpstr>微软雅黑</vt:lpstr>
      <vt:lpstr>Calibri</vt:lpstr>
      <vt:lpstr>方正兰亭细黑_GBK_M</vt:lpstr>
      <vt:lpstr>Arial Unicode MS</vt:lpstr>
      <vt:lpstr>Franklin Gothic Medium</vt:lpstr>
      <vt:lpstr>Impact</vt:lpstr>
      <vt:lpstr>华文琥珀</vt:lpstr>
      <vt:lpstr>华文中宋</vt:lpstr>
      <vt:lpstr>华文彩云</vt:lpstr>
      <vt:lpstr>111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简约实用毕业论文答辩动态PPT模板</dc:title>
  <dc:creator>清风素材;User</dc:creator>
  <cp:keywords>12sc.taobao.com</cp:keywords>
  <dc:description>12sc.taobao.com</dc:description>
  <dc:subject>12sc.taobao.com</dc:subject>
  <cp:category>12sc.taobao.com</cp:category>
  <cp:lastModifiedBy>WPS_1659665370</cp:lastModifiedBy>
  <cp:revision>117</cp:revision>
  <dcterms:created xsi:type="dcterms:W3CDTF">2015-01-23T04:02:00Z</dcterms:created>
  <dcterms:modified xsi:type="dcterms:W3CDTF">2023-12-14T10:42:34Z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2052-12.1.0.15990</vt:lpwstr>
  </property>
  <property fmtid="{D5CDD505-2E9C-101B-9397-08002B2CF9AE}" pid="3" name="ICV">
    <vt:lpwstr>5940F4C8FA324DB2BAAE39C4CA58EA04_12</vt:lpwstr>
  </property>
</Properties>
</file>

<file path=docProps/thumbnail.jpeg>
</file>